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300" r:id="rId3"/>
    <p:sldId id="293" r:id="rId4"/>
    <p:sldId id="294" r:id="rId5"/>
    <p:sldId id="291" r:id="rId6"/>
    <p:sldId id="292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  <p:sldId id="274" r:id="rId25"/>
    <p:sldId id="275" r:id="rId26"/>
    <p:sldId id="276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5" r:id="rId40"/>
    <p:sldId id="302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296" r:id="rId54"/>
    <p:sldId id="297" r:id="rId55"/>
    <p:sldId id="298" r:id="rId56"/>
    <p:sldId id="299" r:id="rId5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FE1E3-ECB4-40A6-A258-3EA9861F097B}" type="datetimeFigureOut">
              <a:rPr lang="ru-RU" smtClean="0"/>
              <a:pPr/>
              <a:t>29.11.2023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79B9A-ADBD-40A4-853F-098919483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Первомайское</a:t>
            </a:r>
            <a:r>
              <a:rPr lang="ru-RU" dirty="0" smtClean="0"/>
              <a:t> </a:t>
            </a:r>
            <a:r>
              <a:rPr lang="ru-RU" b="1" dirty="0" smtClean="0"/>
              <a:t>сельское поселение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Ветераны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</a:rPr>
              <a:t>Великой Отечественной Войны </a:t>
            </a:r>
            <a:endParaRPr lang="ru-RU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rgbClr val="FFC000"/>
            </a:solidFill>
          </a:ln>
        </p:spPr>
        <p:txBody>
          <a:bodyPr>
            <a:normAutofit fontScale="90000"/>
          </a:bodyPr>
          <a:lstStyle/>
          <a:p>
            <a:r>
              <a:rPr lang="ru-RU" b="1" dirty="0" smtClean="0"/>
              <a:t>Герой Советского Союза                     Медведев Гавриил Николаевич</a:t>
            </a:r>
            <a:endParaRPr lang="ru-RU" b="1" dirty="0"/>
          </a:p>
        </p:txBody>
      </p:sp>
      <p:sp>
        <p:nvSpPr>
          <p:cNvPr id="19" name="Содержимое 18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sz="1400" dirty="0" smtClean="0"/>
              <a:t>       </a:t>
            </a:r>
            <a:r>
              <a:rPr lang="ru-RU" sz="1600" dirty="0" smtClean="0"/>
              <a:t>Родился  Гавриил Николаевич 6 апреля  1918  года в с. </a:t>
            </a:r>
            <a:r>
              <a:rPr lang="ru-RU" sz="1600" dirty="0" err="1" smtClean="0"/>
              <a:t>Воловка</a:t>
            </a:r>
            <a:r>
              <a:rPr lang="ru-RU" sz="1600" dirty="0" smtClean="0"/>
              <a:t>  </a:t>
            </a:r>
            <a:r>
              <a:rPr lang="ru-RU" sz="1600" dirty="0" err="1" smtClean="0"/>
              <a:t>Клинцовского</a:t>
            </a:r>
            <a:r>
              <a:rPr lang="ru-RU" sz="1600" dirty="0" smtClean="0"/>
              <a:t> района., в многодетной крестьянской семье. Закончил </a:t>
            </a:r>
            <a:r>
              <a:rPr lang="ru-RU" sz="1600" dirty="0" err="1" smtClean="0"/>
              <a:t>Чертовичскую</a:t>
            </a:r>
            <a:r>
              <a:rPr lang="ru-RU" sz="1600" dirty="0" smtClean="0"/>
              <a:t>  начальную школу. Перед войной  работал бригадиром в колхозе. Своё первое боевое крещение ему пришлось  принять на родной земле.  Его часть  сражалась на Брянском фронте в районе Трубчевска.  Попал в плен. Совершил побег. С большим трудом уму удалось добраться до родных мест. Гавриил Николаевич становится связным партизанского отряда имени Спартака, которым командовал Н.С. Орлов.  Воевал в состав второго Белорусского фронта 336-гострелкового полка  5-й стрелковой дивизии 3-й армии. Свою первую награду, </a:t>
            </a:r>
            <a:r>
              <a:rPr lang="ru-RU" sz="1600" b="1" dirty="0" smtClean="0"/>
              <a:t>медаль « За отвагу», </a:t>
            </a:r>
            <a:r>
              <a:rPr lang="ru-RU" sz="1600" dirty="0" smtClean="0"/>
              <a:t>герой получил в боях за белорусскую деревню Юрковичи, которая расположена на реке </a:t>
            </a:r>
            <a:r>
              <a:rPr lang="ru-RU" sz="1600" dirty="0" err="1" smtClean="0"/>
              <a:t>Сож</a:t>
            </a:r>
            <a:r>
              <a:rPr lang="ru-RU" sz="1600" dirty="0" smtClean="0"/>
              <a:t>.  В июне-июле 1944 в числе первых со своим расчетом Медведев Г.Н. форсировал реки </a:t>
            </a:r>
            <a:r>
              <a:rPr lang="ru-RU" sz="1600" dirty="0" err="1" smtClean="0"/>
              <a:t>Друть</a:t>
            </a:r>
            <a:r>
              <a:rPr lang="ru-RU" sz="1600" dirty="0" smtClean="0"/>
              <a:t> и Россь. Он умело прикрывал огнем переправу подразделений полка. Пулемётный расчет Медведева уничтожил более 20 фашистов и пулемётную точку противника. За мужество и отвагу наш земляк  был награждён </a:t>
            </a:r>
            <a:r>
              <a:rPr lang="ru-RU" sz="1600" b="1" dirty="0" smtClean="0"/>
              <a:t>Орденом Славы третьей степени.  Звание героя Советского Союза </a:t>
            </a:r>
            <a:r>
              <a:rPr lang="ru-RU" sz="1600" dirty="0" smtClean="0"/>
              <a:t>было присвоено Медведеву Гавриилу Николаевичу 5 ноября 1944 года.  Всю Белоруссию, Польшу прошагал солдат со своим пулеметом и закончил войну у стен Кенигсберга, будучи Героем Советского Союза. После войны наш прославленный земляк вернулся на родину, работал в районном отделении связи. Умер в декабре 1979 года. Похоронен Гавриил Николаевич в г. </a:t>
            </a:r>
            <a:r>
              <a:rPr lang="ru-RU" sz="1600" dirty="0" err="1" smtClean="0"/>
              <a:t>Клинцы</a:t>
            </a:r>
            <a:r>
              <a:rPr lang="ru-RU" sz="1600" dirty="0" smtClean="0"/>
              <a:t>. </a:t>
            </a:r>
            <a:endParaRPr lang="ru-RU" sz="1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Медведев Гавриил Николаевич</a:t>
            </a:r>
            <a:endParaRPr lang="ru-RU" sz="2400" dirty="0"/>
          </a:p>
        </p:txBody>
      </p:sp>
      <p:pic>
        <p:nvPicPr>
          <p:cNvPr id="5" name="Содержимое 4" descr="DSCN1882.JP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85918" y="642918"/>
            <a:ext cx="5929354" cy="4114800"/>
          </a:xfrm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800" b="1" dirty="0" smtClean="0"/>
              <a:t>Герой Советского Союза </a:t>
            </a:r>
            <a:endParaRPr lang="ru-RU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Осмачко</a:t>
            </a:r>
            <a:r>
              <a:rPr lang="ru-RU" sz="2400" dirty="0" smtClean="0"/>
              <a:t> Василий Егорович</a:t>
            </a:r>
            <a:endParaRPr lang="ru-RU" sz="2400" dirty="0"/>
          </a:p>
        </p:txBody>
      </p:sp>
      <p:pic>
        <p:nvPicPr>
          <p:cNvPr id="5" name="Содержимое 4" descr="Осмачко д. Теремошка бывшему партизану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605934" y="1306383"/>
            <a:ext cx="5049982" cy="378644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1917 году в д. </a:t>
            </a:r>
            <a:r>
              <a:rPr lang="ru-RU" dirty="0" err="1" smtClean="0"/>
              <a:t>Теремошка</a:t>
            </a:r>
            <a:r>
              <a:rPr lang="ru-RU" dirty="0" smtClean="0"/>
              <a:t>. Участник Великой Отечественной войны . Награжден   медалью « За отвагу». Похоронен на кладбище в д. </a:t>
            </a:r>
            <a:r>
              <a:rPr lang="ru-RU" dirty="0" err="1" smtClean="0"/>
              <a:t>Теремошка</a:t>
            </a:r>
            <a:r>
              <a:rPr lang="ru-RU" dirty="0" smtClean="0"/>
              <a:t>. Умер 30.01.1988 г.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сержант </a:t>
            </a:r>
            <a:r>
              <a:rPr lang="ru-RU" dirty="0" err="1" smtClean="0"/>
              <a:t>Манейло</a:t>
            </a:r>
            <a:r>
              <a:rPr lang="ru-RU" dirty="0" smtClean="0"/>
              <a:t> М.А.   рядовой Власенко В.К. Федотов В.И. Береговая М.В. </a:t>
            </a:r>
            <a:r>
              <a:rPr lang="ru-RU" dirty="0" err="1" smtClean="0"/>
              <a:t>Юда</a:t>
            </a:r>
            <a:r>
              <a:rPr lang="ru-RU" dirty="0" smtClean="0"/>
              <a:t> М.П.</a:t>
            </a:r>
            <a:endParaRPr lang="ru-RU" dirty="0"/>
          </a:p>
        </p:txBody>
      </p:sp>
      <p:pic>
        <p:nvPicPr>
          <p:cNvPr id="5" name="Содержимое 4" descr="Братская могила 500 м. от д. Теремошка возле Речечки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575050" y="1283739"/>
            <a:ext cx="5111750" cy="383173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25000"/>
                <a:lumOff val="75000"/>
              </a:schemeClr>
            </a:solidFill>
          </a:ln>
        </p:spPr>
        <p:txBody>
          <a:bodyPr/>
          <a:lstStyle/>
          <a:p>
            <a:r>
              <a:rPr lang="ru-RU" sz="2400" b="1" i="1" dirty="0" smtClean="0"/>
              <a:t>Погибнув, они уходили в бессмертье,</a:t>
            </a:r>
          </a:p>
          <a:p>
            <a:r>
              <a:rPr lang="ru-RU" sz="2400" b="1" i="1" dirty="0" smtClean="0"/>
              <a:t>Их подвиги учат бороться и жить,</a:t>
            </a:r>
          </a:p>
          <a:p>
            <a:r>
              <a:rPr lang="ru-RU" sz="2400" b="1" i="1" dirty="0" smtClean="0"/>
              <a:t>Недаром написано на монументе:               « Ничто не забыто, никто не забыт»!</a:t>
            </a:r>
          </a:p>
          <a:p>
            <a:endParaRPr lang="ru-RU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Борисенко Степан Степанович</a:t>
            </a:r>
            <a:endParaRPr lang="ru-RU" sz="2400" dirty="0"/>
          </a:p>
        </p:txBody>
      </p:sp>
      <p:pic>
        <p:nvPicPr>
          <p:cNvPr id="6" name="Рисунок 5" descr="Борисенко С.С..jpeg"/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grayscl/>
          </a:blip>
          <a:srcRect l="7696" t="13817" r="7667" b="7254"/>
          <a:stretch>
            <a:fillRect/>
          </a:stretch>
        </p:blipFill>
        <p:spPr>
          <a:xfrm>
            <a:off x="2214562" y="928670"/>
            <a:ext cx="4103997" cy="335758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Родился в 1916 г. Участник Великой Отечественной войны 1941-1945  годов. Воевал на </a:t>
            </a:r>
            <a:r>
              <a:rPr lang="ru-RU" dirty="0" err="1" smtClean="0"/>
              <a:t>Волховском</a:t>
            </a:r>
            <a:r>
              <a:rPr lang="ru-RU" dirty="0" smtClean="0"/>
              <a:t>, Ленинградском и Западном фронтах. Был ранен. Награжден медалями « За отвагу», « За победу над Германией».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smtClean="0"/>
              <a:t>Бублик Степан Герасимович</a:t>
            </a:r>
            <a:endParaRPr lang="ru-RU" sz="2400" dirty="0"/>
          </a:p>
        </p:txBody>
      </p:sp>
      <p:pic>
        <p:nvPicPr>
          <p:cNvPr id="5" name="Рисунок 4" descr="Бублик С.Г..jpe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16811" t="1622" r="6365" b="2574"/>
          <a:stretch>
            <a:fillRect/>
          </a:stretch>
        </p:blipFill>
        <p:spPr>
          <a:xfrm>
            <a:off x="2714651" y="571478"/>
            <a:ext cx="3929051" cy="387431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Родился в 1915 году. В 1938  призван в ряды Советской Армии. Участник Великой Отечественной войны. Воевал на  Дальнем Востоке с Империалистической Японией, освобождал Китай. Награжден  орденом Красной звезды, медалью « За победу над Японией».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Куреев</a:t>
            </a:r>
            <a:r>
              <a:rPr lang="ru-RU" sz="2400" dirty="0" smtClean="0"/>
              <a:t> Павел Васильевич</a:t>
            </a:r>
            <a:endParaRPr lang="ru-RU" sz="2400" dirty="0"/>
          </a:p>
        </p:txBody>
      </p:sp>
      <p:pic>
        <p:nvPicPr>
          <p:cNvPr id="5" name="Рисунок 4" descr="Куреев П.В..jpe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6591" b="16591"/>
          <a:stretch>
            <a:fillRect/>
          </a:stretch>
        </p:blipFill>
        <p:spPr>
          <a:xfrm>
            <a:off x="4785250" y="3214686"/>
            <a:ext cx="1644138" cy="151288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Родился в 1924 году. Участник Великой Отечественной войны 1941-1945 гг. Воевал на 1 Белорусском и Прибалтийском фронтах, в танковых частях водителем бронемашины.  Награжден медалями « За отвагу» и « За боевые заслуги».</a:t>
            </a:r>
            <a:endParaRPr lang="ru-RU" dirty="0"/>
          </a:p>
        </p:txBody>
      </p:sp>
      <p:pic>
        <p:nvPicPr>
          <p:cNvPr id="6" name="Рисунок 5" descr="Куреев П.В..jpeg"/>
          <p:cNvPicPr>
            <a:picLocks noChangeAspect="1"/>
          </p:cNvPicPr>
          <p:nvPr/>
        </p:nvPicPr>
        <p:blipFill>
          <a:blip r:embed="rId3"/>
          <a:srcRect t="16591" b="16591"/>
          <a:stretch>
            <a:fillRect/>
          </a:stretch>
        </p:blipFill>
        <p:spPr>
          <a:xfrm>
            <a:off x="1214414" y="1285860"/>
            <a:ext cx="5073162" cy="344171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sz="2400" dirty="0" smtClean="0"/>
              <a:t>Шило Иван Никитович</a:t>
            </a:r>
            <a:endParaRPr lang="ru-RU" sz="2400" dirty="0"/>
          </a:p>
        </p:txBody>
      </p:sp>
      <p:pic>
        <p:nvPicPr>
          <p:cNvPr id="9" name="Рисунок 8" descr="Шило И.Н..jpe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4605" b="14605"/>
          <a:stretch>
            <a:fillRect/>
          </a:stretch>
        </p:blipFill>
        <p:spPr>
          <a:xfrm>
            <a:off x="997123" y="428604"/>
            <a:ext cx="6718149" cy="4357718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Родился 22.12.1917 г. С 1940 по 1943 гг. командовал пулеметным отделением  мотострелкового батальона 14 бригады Юго-Западного фронта.  Награжден орденом Отечественной войны 2 степени- дважды, медалями « За победу над Германией», « За победу над Японией».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Гапоненко Алексей Петрович </a:t>
            </a:r>
            <a:endParaRPr lang="ru-RU" sz="2400" dirty="0"/>
          </a:p>
        </p:txBody>
      </p:sp>
      <p:pic>
        <p:nvPicPr>
          <p:cNvPr id="5" name="Содержимое 4" descr="Гапоненко А.П..jpe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460166" y="928670"/>
            <a:ext cx="4612296" cy="3786214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 11.10.1924 году. Участник Великой Отечественной войны с 1943 по 1945 год. Воевал на 1 Белорусском и 1 Прибалтийском фронтах. Освобождал Польшу. Участвовал в штурме Берлина. Награжден орденом Красной Звезды, медалями « За отвагу», « За боевые заслуги». </a:t>
            </a: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Савченко Николай Николаевич</a:t>
            </a:r>
            <a:endParaRPr lang="ru-RU" sz="2400" dirty="0"/>
          </a:p>
        </p:txBody>
      </p:sp>
      <p:pic>
        <p:nvPicPr>
          <p:cNvPr id="5" name="Содержимое 4" descr="Савченко Н.Н..jpe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571869" y="1000108"/>
            <a:ext cx="1500197" cy="1785950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1926 году. Воевал на Дальневосточном фронте против империалистической Японии. Освобождал от Японских захватчиков Китай. Участник Великой Отечественной войны. Награжден орденом  Отечественной  Войны 2 степени. 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ru-RU" dirty="0" smtClean="0"/>
              <a:t>Благодарность </a:t>
            </a:r>
            <a:endParaRPr lang="ru-RU" dirty="0"/>
          </a:p>
        </p:txBody>
      </p:sp>
      <p:pic>
        <p:nvPicPr>
          <p:cNvPr id="4" name="Содержимое 3" descr="Благодарность Савченко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926195" y="1600200"/>
            <a:ext cx="3291609" cy="452596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Старовойт</a:t>
            </a:r>
            <a:r>
              <a:rPr lang="ru-RU" sz="2400" dirty="0" smtClean="0"/>
              <a:t> Григорий Леонтьевич</a:t>
            </a:r>
            <a:endParaRPr lang="ru-RU" sz="2400" dirty="0"/>
          </a:p>
        </p:txBody>
      </p:sp>
      <p:pic>
        <p:nvPicPr>
          <p:cNvPr id="8" name="Содержимое 7" descr="Старовойт Г.А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3179" t="-4289" r="9016" b="57521"/>
          <a:stretch>
            <a:fillRect/>
          </a:stretch>
        </p:blipFill>
        <p:spPr>
          <a:xfrm>
            <a:off x="3419872" y="2492896"/>
            <a:ext cx="5489174" cy="3430734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Участник Великов Отечественной войны. Принимал участие в боях на Воронежском и Харьковском фронтах. Награжден медалями « За отвагу», « За боевые заслуги».</a:t>
            </a:r>
            <a:endParaRPr lang="ru-RU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Плотников Иван Захарович</a:t>
            </a:r>
            <a:endParaRPr lang="ru-RU" sz="2400" dirty="0"/>
          </a:p>
        </p:txBody>
      </p:sp>
      <p:pic>
        <p:nvPicPr>
          <p:cNvPr id="5" name="Содержимое 4" descr="Плотников И.З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3514" t="2650" r="14453" b="53404"/>
          <a:stretch>
            <a:fillRect/>
          </a:stretch>
        </p:blipFill>
        <p:spPr>
          <a:xfrm>
            <a:off x="5429256" y="428604"/>
            <a:ext cx="2214578" cy="257176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1910 году. Участвовал в боях за освобождение Калуги, Харькова, а также Белоруссии и Прибалтики. Освобождал Польшу и Чехословакию.  Награжден  Орденом 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Глуханько</a:t>
            </a:r>
            <a:r>
              <a:rPr lang="ru-RU" sz="2400" dirty="0" smtClean="0"/>
              <a:t> Алексей Григорьевич</a:t>
            </a:r>
            <a:endParaRPr lang="ru-RU" sz="2400" dirty="0"/>
          </a:p>
        </p:txBody>
      </p:sp>
      <p:pic>
        <p:nvPicPr>
          <p:cNvPr id="5" name="Содержимое 4" descr="Глуханько А.П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8478" t="1429" r="12775" b="52184"/>
          <a:stretch>
            <a:fillRect/>
          </a:stretch>
        </p:blipFill>
        <p:spPr>
          <a:xfrm>
            <a:off x="5214942" y="357166"/>
            <a:ext cx="2500330" cy="2714644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02.06.1926 года. В с. </a:t>
            </a:r>
            <a:r>
              <a:rPr lang="ru-RU" dirty="0" err="1" smtClean="0"/>
              <a:t>Строгова</a:t>
            </a:r>
            <a:r>
              <a:rPr lang="ru-RU" dirty="0" smtClean="0"/>
              <a:t> Буда, </a:t>
            </a:r>
            <a:r>
              <a:rPr lang="ru-RU" dirty="0" err="1" smtClean="0"/>
              <a:t>Гордеевского</a:t>
            </a:r>
            <a:r>
              <a:rPr lang="ru-RU" dirty="0" smtClean="0"/>
              <a:t> района, Брянской области. В 1941 году окончил 8 классов. Воевал в 17 гвардейской стрелковой дивизии и 164 стрелковой дивизии 3 Белорусского фронта.  Был ранен. Награжден Орденом Отечественной войны 1 степени, медалями « За отвагу», « За победу над Германией». Участвовал в операции « Багратион» по освобождению Белоруссии, Литовской ССР, в прорыве границы в Восточную Пруссию 14 августа 1944 года, за этот бой был представлен к награде. 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Шлык Григорий Сергеевич</a:t>
            </a:r>
            <a:endParaRPr lang="ru-RU" sz="2400" dirty="0"/>
          </a:p>
        </p:txBody>
      </p:sp>
      <p:pic>
        <p:nvPicPr>
          <p:cNvPr id="9" name="Содержимое 8" descr="Щлык Г.С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1765" t="1430" r="11096" b="63170"/>
          <a:stretch>
            <a:fillRect/>
          </a:stretch>
        </p:blipFill>
        <p:spPr>
          <a:xfrm>
            <a:off x="4929190" y="500042"/>
            <a:ext cx="2660450" cy="2643206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 03.1913 году п. Первое Мая. Воевал на 1 Белорусском Прибалтийском фронте. Награжден Орденом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Ласый</a:t>
            </a:r>
            <a:r>
              <a:rPr lang="ru-RU" sz="2400" dirty="0" smtClean="0"/>
              <a:t> Павел Моисеевич</a:t>
            </a:r>
            <a:endParaRPr lang="ru-RU" sz="2400" dirty="0"/>
          </a:p>
        </p:txBody>
      </p:sp>
      <p:pic>
        <p:nvPicPr>
          <p:cNvPr id="5" name="Содержимое 4" descr="Ласый П.М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1835" t="1429" r="11096" b="52184"/>
          <a:stretch>
            <a:fillRect/>
          </a:stretch>
        </p:blipFill>
        <p:spPr>
          <a:xfrm>
            <a:off x="5357818" y="357166"/>
            <a:ext cx="2428892" cy="2714644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 10.03.1909 году. Участник Великой Отечественной войны 1941-1945 годов. Воевал в составе 42 гвардейской дивизии на Сталинградском фронте, участвовал в боях на Курской дуге, освобождал Польшу. Награжден Орденом 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Корбан</a:t>
            </a:r>
            <a:r>
              <a:rPr lang="ru-RU" sz="2400" dirty="0" smtClean="0"/>
              <a:t> Алексей Егорович</a:t>
            </a:r>
            <a:endParaRPr lang="ru-RU" sz="2400" dirty="0"/>
          </a:p>
        </p:txBody>
      </p:sp>
      <p:pic>
        <p:nvPicPr>
          <p:cNvPr id="8" name="Содержимое 7" descr="Корбан Е.А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0157" t="2650" r="11096" b="52184"/>
          <a:stretch>
            <a:fillRect/>
          </a:stretch>
        </p:blipFill>
        <p:spPr>
          <a:xfrm>
            <a:off x="5286380" y="428604"/>
            <a:ext cx="2500330" cy="2643206"/>
          </a:xfrm>
        </p:spPr>
      </p:pic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1926 году. Участник Великой Отечественной войны с 1943 по 1945 год. Был тяжело ранен. Награжден Орденом Отечественной войны 2 степени. 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Фролов Михаил Иванович</a:t>
            </a:r>
            <a:endParaRPr lang="ru-RU" sz="2400" dirty="0"/>
          </a:p>
        </p:txBody>
      </p:sp>
      <p:pic>
        <p:nvPicPr>
          <p:cNvPr id="8" name="Содержимое 7" descr="Фролов М.И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3514" t="2650" r="6061" b="53404"/>
          <a:stretch>
            <a:fillRect/>
          </a:stretch>
        </p:blipFill>
        <p:spPr>
          <a:xfrm>
            <a:off x="5429256" y="428604"/>
            <a:ext cx="2571768" cy="2571768"/>
          </a:xfrm>
        </p:spPr>
      </p:pic>
      <p:sp>
        <p:nvSpPr>
          <p:cNvPr id="10" name="Текст 9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1912 году. Участник Великов Отечественной войны 1941-1945 гг. Защищал г. Москву и советское заполярье. Награжден медалями « За оборону Москвы», « За оборону Советского заполярья».</a:t>
            </a:r>
            <a:endParaRPr lang="ru-RU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Хильков</a:t>
            </a:r>
            <a:r>
              <a:rPr lang="ru-RU" sz="2400" dirty="0" smtClean="0"/>
              <a:t> Клавдий Данилович</a:t>
            </a:r>
            <a:endParaRPr lang="ru-RU" sz="2400" dirty="0"/>
          </a:p>
        </p:txBody>
      </p:sp>
      <p:pic>
        <p:nvPicPr>
          <p:cNvPr id="5" name="Содержимое 4" descr="Хильков К.Д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8407" t="2650" r="14453" b="49742"/>
          <a:stretch>
            <a:fillRect/>
          </a:stretch>
        </p:blipFill>
        <p:spPr>
          <a:xfrm>
            <a:off x="4786314" y="428604"/>
            <a:ext cx="2857520" cy="27860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 12.04.1912 году. Участник Великой Отечественной войны. На фронте с 1943 года. Воевал на 1 Белорусском фронте.  Участвовал в освобождении Белоруссии, Польши, Германии. Награжден орденом Красной звезды, Орденом Отечественной войны 2 степени. Медалями « За боевые заслуги», « За победу над Германией», « За взятие берлина». </a:t>
            </a:r>
            <a:endParaRPr 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Дрозд Григорий Артемович</a:t>
            </a:r>
            <a:endParaRPr lang="ru-RU" sz="2400" dirty="0"/>
          </a:p>
        </p:txBody>
      </p:sp>
      <p:pic>
        <p:nvPicPr>
          <p:cNvPr id="6" name="Содержимое 5" descr="Дрозд Г.А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0086" t="2650" r="16132" b="66832"/>
          <a:stretch>
            <a:fillRect/>
          </a:stretch>
        </p:blipFill>
        <p:spPr>
          <a:xfrm>
            <a:off x="4857752" y="428604"/>
            <a:ext cx="2714644" cy="178595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05.02.1927 года в Приморском крае. Участник Великой Отечественной войны. Воевал на Дальнем Востоке и империалистической Японией, освобождал Китай. Награжден медалью « За Победу над Германией». </a:t>
            </a:r>
            <a:endParaRPr lang="ru-RU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Лиситченко</a:t>
            </a:r>
            <a:r>
              <a:rPr lang="ru-RU" sz="2400" dirty="0" smtClean="0"/>
              <a:t> Николай Павлович</a:t>
            </a:r>
            <a:endParaRPr lang="ru-RU" sz="2400" dirty="0"/>
          </a:p>
        </p:txBody>
      </p:sp>
      <p:pic>
        <p:nvPicPr>
          <p:cNvPr id="5" name="Содержимое 4" descr="Лиситченко Н.П..jpe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43438" y="761982"/>
            <a:ext cx="1428760" cy="2024076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</a:t>
            </a:r>
            <a:r>
              <a:rPr lang="ru-RU" smtClean="0"/>
              <a:t>в  10.01.1923 </a:t>
            </a:r>
            <a:r>
              <a:rPr lang="ru-RU" dirty="0" smtClean="0"/>
              <a:t>году.  Участник Великой Отечественной войны  с 1943 года. Награжден Орденом Отечественной войны 1 степени, медалями « За отвагу», « За боевые заслуги». Был тяжело ранен. </a:t>
            </a: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Корниенко</a:t>
            </a:r>
            <a:r>
              <a:rPr lang="ru-RU" sz="2400" dirty="0" smtClean="0"/>
              <a:t> Евгений Иванович</a:t>
            </a:r>
            <a:endParaRPr lang="ru-RU" sz="2400" dirty="0"/>
          </a:p>
        </p:txBody>
      </p:sp>
      <p:pic>
        <p:nvPicPr>
          <p:cNvPr id="5" name="Содержимое 4" descr="Корниенко Е.И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5122" t="208" r="6061" b="48522"/>
          <a:stretch>
            <a:fillRect/>
          </a:stretch>
        </p:blipFill>
        <p:spPr>
          <a:xfrm>
            <a:off x="5072066" y="285728"/>
            <a:ext cx="1928826" cy="200026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 18.05.1916 году. Участник Великой Отечественной войны с 1943 по 1945 год. Освобождал г. Орел и г. Карачев. Был ранен. Награжден Орденом Отечественной войны 2 степени. </a:t>
            </a:r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>
            <a:normAutofit/>
          </a:bodyPr>
          <a:lstStyle/>
          <a:p>
            <a:r>
              <a:rPr lang="ru-RU" sz="2400" dirty="0" err="1" smtClean="0"/>
              <a:t>Парубочий</a:t>
            </a:r>
            <a:r>
              <a:rPr lang="ru-RU" sz="2400" dirty="0" smtClean="0"/>
              <a:t> Богдан Кондратьевич</a:t>
            </a:r>
            <a:endParaRPr lang="ru-RU" sz="2400" dirty="0"/>
          </a:p>
        </p:txBody>
      </p:sp>
      <p:pic>
        <p:nvPicPr>
          <p:cNvPr id="9" name="Содержимое 8" descr="Парубочий Б.К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-1734" t="208" r="49701" b="60729"/>
          <a:stretch>
            <a:fillRect/>
          </a:stretch>
        </p:blipFill>
        <p:spPr>
          <a:xfrm>
            <a:off x="3929058" y="285728"/>
            <a:ext cx="2214578" cy="2286016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Родился в  1923 году. Участник Великой Отечественной войны. Воевал на 1 Белорусском фронте. Освобождал Польшу.  Участвовал в штурме Берлина, в составе 76 гвардейской дивизии. Награжден Орденом Славы 3 степени. </a:t>
            </a:r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Суворов  Дмитрий Кузьмич</a:t>
            </a:r>
            <a:endParaRPr lang="ru-RU" sz="2400" dirty="0"/>
          </a:p>
        </p:txBody>
      </p:sp>
      <p:pic>
        <p:nvPicPr>
          <p:cNvPr id="9" name="Содержимое 8" descr="Суворов Д.К..jpe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48762" y="428605"/>
            <a:ext cx="1909122" cy="1785949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1909 году. Участник Великой Отечественной войны 1941-1945 гг. Воевал на Воронежском, Брянском и 2 Прибалтийском фронтах. Награжден Орденом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Герасименко Карп Титович</a:t>
            </a:r>
            <a:endParaRPr lang="ru-RU" sz="2400" dirty="0"/>
          </a:p>
        </p:txBody>
      </p:sp>
      <p:pic>
        <p:nvPicPr>
          <p:cNvPr id="5" name="Содержимое 4" descr="Герасименко К.Т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5121" t="1429" r="7739" b="49742"/>
          <a:stretch>
            <a:fillRect/>
          </a:stretch>
        </p:blipFill>
        <p:spPr>
          <a:xfrm>
            <a:off x="5072066" y="357166"/>
            <a:ext cx="2143140" cy="207170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1915 году. Участник Великой Отечественной войны. Награжден Орденом Отечественной войны  2 степени. </a:t>
            </a:r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Гончаров Алексей Николаевич</a:t>
            </a:r>
            <a:endParaRPr lang="ru-RU" sz="2400" dirty="0"/>
          </a:p>
        </p:txBody>
      </p:sp>
      <p:pic>
        <p:nvPicPr>
          <p:cNvPr id="5" name="Содержимое 4" descr="Гончаров А.Н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1764" t="1430" r="6061" b="49742"/>
          <a:stretch>
            <a:fillRect/>
          </a:stretch>
        </p:blipFill>
        <p:spPr>
          <a:xfrm>
            <a:off x="4929190" y="357166"/>
            <a:ext cx="3071834" cy="2857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24.02.1925 г. Участник Великой Отечественной Войны.</a:t>
            </a:r>
            <a:endParaRPr lang="ru-RU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Егельский</a:t>
            </a:r>
            <a:r>
              <a:rPr lang="ru-RU" sz="2400" dirty="0" smtClean="0"/>
              <a:t> Василий Семенович </a:t>
            </a:r>
            <a:endParaRPr lang="ru-RU" sz="2400" dirty="0"/>
          </a:p>
        </p:txBody>
      </p:sp>
      <p:pic>
        <p:nvPicPr>
          <p:cNvPr id="5" name="Содержимое 4" descr="Егельский В.С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3443" t="2650" r="7739" b="47301"/>
          <a:stretch>
            <a:fillRect/>
          </a:stretch>
        </p:blipFill>
        <p:spPr>
          <a:xfrm>
            <a:off x="5000628" y="428604"/>
            <a:ext cx="2928958" cy="2928958"/>
          </a:xfrm>
        </p:spPr>
      </p:pic>
      <p:sp>
        <p:nvSpPr>
          <p:cNvPr id="7" name="Текст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10.01.1904 г. Участник  Великой Отечественной  войны. Умер 22.07.1989 г.</a:t>
            </a: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Зайцев Максим Егорович</a:t>
            </a:r>
            <a:endParaRPr lang="ru-RU" sz="2400" dirty="0"/>
          </a:p>
        </p:txBody>
      </p:sp>
      <p:pic>
        <p:nvPicPr>
          <p:cNvPr id="5" name="Содержимое 4" descr="Зайцев М.Г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6800" t="2650" r="4382" b="49742"/>
          <a:stretch>
            <a:fillRect/>
          </a:stretch>
        </p:blipFill>
        <p:spPr>
          <a:xfrm>
            <a:off x="5143504" y="428604"/>
            <a:ext cx="2928958" cy="27860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1912 году,  д. Рудня-Голубовка. Участник Великой Отечественной войны. Награжден Орденом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Исаченко Иван Антонович</a:t>
            </a:r>
            <a:endParaRPr lang="ru-RU" sz="2400" dirty="0"/>
          </a:p>
        </p:txBody>
      </p:sp>
      <p:pic>
        <p:nvPicPr>
          <p:cNvPr id="5" name="Содержимое 4" descr="Исаченко И.А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0086" t="208" r="7739" b="48522"/>
          <a:stretch>
            <a:fillRect/>
          </a:stretch>
        </p:blipFill>
        <p:spPr>
          <a:xfrm>
            <a:off x="4857752" y="285728"/>
            <a:ext cx="3071834" cy="300039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01.09.1909 году в                                            д. </a:t>
            </a:r>
            <a:r>
              <a:rPr lang="ru-RU" dirty="0" err="1" smtClean="0"/>
              <a:t>Теремошка</a:t>
            </a:r>
            <a:r>
              <a:rPr lang="ru-RU" dirty="0" smtClean="0"/>
              <a:t>. Участник Великой Отечественной войны . Попал в плен г. Гомель.  Лагерь </a:t>
            </a:r>
            <a:r>
              <a:rPr lang="ru-RU" dirty="0" err="1" smtClean="0"/>
              <a:t>шталаг</a:t>
            </a:r>
            <a:r>
              <a:rPr lang="ru-RU" dirty="0" smtClean="0"/>
              <a:t> </a:t>
            </a:r>
            <a:r>
              <a:rPr lang="en-US" dirty="0" smtClean="0"/>
              <a:t>I</a:t>
            </a:r>
            <a:r>
              <a:rPr lang="ru-RU" dirty="0" smtClean="0"/>
              <a:t> В, </a:t>
            </a:r>
            <a:r>
              <a:rPr lang="ru-RU" dirty="0" err="1" smtClean="0"/>
              <a:t>шталаг</a:t>
            </a:r>
            <a:r>
              <a:rPr lang="ru-RU" dirty="0" smtClean="0"/>
              <a:t> 326 ( </a:t>
            </a:r>
            <a:r>
              <a:rPr lang="en-US" dirty="0" smtClean="0"/>
              <a:t>VI</a:t>
            </a:r>
            <a:r>
              <a:rPr lang="ru-RU" dirty="0" smtClean="0"/>
              <a:t>К</a:t>
            </a:r>
            <a:r>
              <a:rPr lang="en-US" dirty="0" smtClean="0"/>
              <a:t>)</a:t>
            </a:r>
            <a:r>
              <a:rPr lang="ru-RU" dirty="0" smtClean="0"/>
              <a:t>, </a:t>
            </a:r>
            <a:r>
              <a:rPr lang="ru-RU" dirty="0" err="1" smtClean="0"/>
              <a:t>шталаг</a:t>
            </a:r>
            <a:r>
              <a:rPr lang="ru-RU" dirty="0" smtClean="0"/>
              <a:t>  </a:t>
            </a:r>
            <a:r>
              <a:rPr lang="en-US" dirty="0" smtClean="0"/>
              <a:t>VIA</a:t>
            </a:r>
            <a:r>
              <a:rPr lang="ru-RU" dirty="0" smtClean="0"/>
              <a:t>. Лагерный номер 34413 дата пленения 26.10.1943 г.                </a:t>
            </a:r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Комаровская</a:t>
            </a:r>
            <a:r>
              <a:rPr lang="ru-RU" sz="2400" dirty="0" smtClean="0"/>
              <a:t> Матрёна Яковлевна</a:t>
            </a:r>
            <a:endParaRPr lang="ru-RU" sz="2400" dirty="0"/>
          </a:p>
        </p:txBody>
      </p:sp>
      <p:pic>
        <p:nvPicPr>
          <p:cNvPr id="5" name="Содержимое 4" descr="Комаровская М.Я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3443" t="1429" r="6061" b="47301"/>
          <a:stretch>
            <a:fillRect/>
          </a:stretch>
        </p:blipFill>
        <p:spPr>
          <a:xfrm>
            <a:off x="5000628" y="357166"/>
            <a:ext cx="3000396" cy="300039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Родилась в 1924 году Участник Великой Отечественной войны. Награждена Орденом Отечественной войны 2 степени. </a:t>
            </a:r>
            <a:endParaRPr lang="ru-RU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73050"/>
            <a:ext cx="2608289" cy="116205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Костенко Иван Стефанович </a:t>
            </a:r>
            <a:endParaRPr lang="ru-RU" sz="2400" dirty="0"/>
          </a:p>
        </p:txBody>
      </p:sp>
      <p:pic>
        <p:nvPicPr>
          <p:cNvPr id="5" name="Содержимое 4" descr="Костенко И.С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6864" t="2442" r="5974" b="48738"/>
          <a:stretch>
            <a:fillRect/>
          </a:stretch>
        </p:blipFill>
        <p:spPr>
          <a:xfrm>
            <a:off x="5143504" y="428604"/>
            <a:ext cx="2857520" cy="2857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03.08.1911 г..д. </a:t>
            </a:r>
            <a:r>
              <a:rPr lang="ru-RU" dirty="0" err="1" smtClean="0"/>
              <a:t>Теремошка</a:t>
            </a:r>
            <a:endParaRPr lang="ru-RU" dirty="0" smtClean="0"/>
          </a:p>
          <a:p>
            <a:r>
              <a:rPr lang="ru-RU" dirty="0" smtClean="0"/>
              <a:t>Участник Великов Отечественной войны.  Награжден Орденом Отечественной войны 1 степени. Умер 21.07.1995 г.</a:t>
            </a:r>
            <a:endParaRPr lang="ru-RU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Мамоняко</a:t>
            </a:r>
            <a:r>
              <a:rPr lang="ru-RU" sz="2400" dirty="0" smtClean="0"/>
              <a:t> Василий Андреевич</a:t>
            </a:r>
            <a:endParaRPr lang="ru-RU" sz="2400" dirty="0"/>
          </a:p>
        </p:txBody>
      </p:sp>
      <p:pic>
        <p:nvPicPr>
          <p:cNvPr id="5" name="Содержимое 4" descr="Мамоняко В.А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6800" t="1430" r="6061" b="49742"/>
          <a:stretch>
            <a:fillRect/>
          </a:stretch>
        </p:blipFill>
        <p:spPr>
          <a:xfrm>
            <a:off x="5143504" y="357166"/>
            <a:ext cx="2857520" cy="2857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1914 году. Участник Великой Отечественной войны .  Умер в 1961 г. </a:t>
            </a:r>
            <a:endParaRPr lang="ru-RU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Матвеенко</a:t>
            </a:r>
            <a:r>
              <a:rPr lang="ru-RU" sz="2400" dirty="0" smtClean="0"/>
              <a:t> Алексей Павлович</a:t>
            </a:r>
            <a:endParaRPr lang="ru-RU" sz="2400" dirty="0"/>
          </a:p>
        </p:txBody>
      </p:sp>
      <p:pic>
        <p:nvPicPr>
          <p:cNvPr id="5" name="Содержимое 4" descr="Матвеенко А.П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0156" t="1430" r="6061" b="50963"/>
          <a:stretch>
            <a:fillRect/>
          </a:stretch>
        </p:blipFill>
        <p:spPr>
          <a:xfrm>
            <a:off x="5286380" y="357166"/>
            <a:ext cx="2714644" cy="2786082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02.03.1905 году в д. </a:t>
            </a:r>
            <a:r>
              <a:rPr lang="ru-RU" dirty="0" err="1" smtClean="0"/>
              <a:t>Теремошка</a:t>
            </a:r>
            <a:r>
              <a:rPr lang="ru-RU" dirty="0" smtClean="0"/>
              <a:t>. Участник Великой  Отечественной войны. Награжден Орденом Отечественной войны 1 степени. </a:t>
            </a:r>
            <a:endParaRPr lang="ru-RU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Окунев Александр Васильевич</a:t>
            </a:r>
            <a:endParaRPr lang="ru-RU" sz="2400" dirty="0"/>
          </a:p>
        </p:txBody>
      </p:sp>
      <p:pic>
        <p:nvPicPr>
          <p:cNvPr id="5" name="Содержимое 4" descr="Окунев А.В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8478" t="1430" r="6061" b="53404"/>
          <a:stretch>
            <a:fillRect/>
          </a:stretch>
        </p:blipFill>
        <p:spPr>
          <a:xfrm>
            <a:off x="5214942" y="357166"/>
            <a:ext cx="2786082" cy="264320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в 1924 г.  Участник Великой Отечественной войны. Награжден Орденом Отечественной войны 2 степени. </a:t>
            </a:r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smtClean="0"/>
              <a:t>Суворов Иван Кузьмич </a:t>
            </a:r>
            <a:endParaRPr lang="ru-RU" sz="2400" dirty="0"/>
          </a:p>
        </p:txBody>
      </p:sp>
      <p:pic>
        <p:nvPicPr>
          <p:cNvPr id="5" name="Содержимое 4" descr="Суворов И.К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6800" t="209" r="6061" b="50963"/>
          <a:stretch>
            <a:fillRect/>
          </a:stretch>
        </p:blipFill>
        <p:spPr>
          <a:xfrm>
            <a:off x="5143504" y="285728"/>
            <a:ext cx="2857520" cy="285752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Халезов</a:t>
            </a:r>
            <a:r>
              <a:rPr lang="ru-RU" sz="2400" dirty="0" smtClean="0"/>
              <a:t> Иван Григорьевич</a:t>
            </a:r>
            <a:endParaRPr lang="ru-RU" sz="2400" dirty="0"/>
          </a:p>
        </p:txBody>
      </p:sp>
      <p:pic>
        <p:nvPicPr>
          <p:cNvPr id="5" name="Содержимое 4" descr="Халезов И.Г..jpe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8479" t="209" r="6061" b="54625"/>
          <a:stretch>
            <a:fillRect/>
          </a:stretch>
        </p:blipFill>
        <p:spPr>
          <a:xfrm>
            <a:off x="5214942" y="285728"/>
            <a:ext cx="2786082" cy="264320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dirty="0" smtClean="0"/>
              <a:t>Родился  1919 году. Участник Великой Отечественной войны. Награжден Орденом Отечественной войны 1 степени, Орден Славы 3 степени, два ордена Красной Звезды, медали: « За отвагу», « За оборону Москвы», « За освобождение Варшавы».</a:t>
            </a: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3050"/>
            <a:ext cx="3008313" cy="116205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ru-RU" sz="2400" dirty="0" err="1" smtClean="0"/>
              <a:t>Карловский</a:t>
            </a:r>
            <a:r>
              <a:rPr lang="ru-RU" sz="2400" dirty="0" smtClean="0"/>
              <a:t> Пётр Дмитриевич</a:t>
            </a:r>
            <a:endParaRPr lang="ru-RU" sz="2400" dirty="0"/>
          </a:p>
        </p:txBody>
      </p:sp>
      <p:pic>
        <p:nvPicPr>
          <p:cNvPr id="5" name="Содержимое 4" descr="Карловский П.Д..jpe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rcRect l="6658" t="3871" r="6061" b="46080"/>
          <a:stretch>
            <a:fillRect/>
          </a:stretch>
        </p:blipFill>
        <p:spPr>
          <a:xfrm>
            <a:off x="5429250" y="500063"/>
            <a:ext cx="3714750" cy="292893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1435100"/>
            <a:ext cx="3008313" cy="4691063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Родился в 1926 году с. Завод- Корецкий, </a:t>
            </a:r>
            <a:r>
              <a:rPr lang="ru-RU" dirty="0" err="1" smtClean="0"/>
              <a:t>Гордеевского</a:t>
            </a:r>
            <a:r>
              <a:rPr lang="ru-RU" dirty="0" smtClean="0"/>
              <a:t> района. Участник Великой Отечественной войны. Воевал на 1,2 Белорусском, Украинском фронтах. Имеет четыре ранения. Награжден Орденом  Отечественной войны. После войны закончил ФЗУ, получил профессию тракторист-механик.  Всю трудовую жизнь проработал в своём родном колхозе механизатором. </a:t>
            </a:r>
            <a:r>
              <a:rPr lang="ru-RU" dirty="0" err="1" smtClean="0"/>
              <a:t>Карловский</a:t>
            </a:r>
            <a:r>
              <a:rPr lang="ru-RU" dirty="0" smtClean="0"/>
              <a:t> П.Д. проживает в п. Первое Мая с 2011 г. </a:t>
            </a:r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endParaRPr lang="ru-RU" dirty="0">
              <a:latin typeface="+mn-lt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28596" y="1714488"/>
            <a:ext cx="8229600" cy="4668839"/>
          </a:xfrm>
          <a:blipFill>
            <a:blip r:embed="rId2"/>
            <a:tile tx="0" ty="0" sx="100000" sy="100000" flip="none" algn="tl"/>
          </a:blipFill>
        </p:spPr>
        <p:txBody>
          <a:bodyPr>
            <a:noAutofit/>
          </a:bodyPr>
          <a:lstStyle/>
          <a:p>
            <a:r>
              <a:rPr lang="ru-RU" sz="1400" b="1" dirty="0" smtClean="0"/>
              <a:t>1 Андрющенко Василий Антонович</a:t>
            </a:r>
            <a:r>
              <a:rPr lang="ru-RU" sz="1400" dirty="0" smtClean="0"/>
              <a:t> 1907 д. Рудня-Голубовка, рядовой. Погиб в бою 29.11.1943 Похоронен д. Лубянка Гомельской обл. </a:t>
            </a:r>
          </a:p>
          <a:p>
            <a:r>
              <a:rPr lang="ru-RU" sz="1400" b="1" dirty="0" smtClean="0"/>
              <a:t>2 </a:t>
            </a:r>
            <a:r>
              <a:rPr lang="ru-RU" sz="1400" b="1" dirty="0" err="1" smtClean="0"/>
              <a:t>Барботько</a:t>
            </a:r>
            <a:r>
              <a:rPr lang="ru-RU" sz="1400" b="1" dirty="0" smtClean="0"/>
              <a:t> Василий Потапович </a:t>
            </a:r>
            <a:r>
              <a:rPr lang="ru-RU" sz="1400" dirty="0" smtClean="0"/>
              <a:t>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рядовой Пропал без вести.</a:t>
            </a:r>
          </a:p>
          <a:p>
            <a:r>
              <a:rPr lang="ru-RU" sz="1400" b="1" dirty="0" smtClean="0"/>
              <a:t>3 Бондаренко Василий Сергеевич </a:t>
            </a:r>
            <a:r>
              <a:rPr lang="ru-RU" sz="1400" dirty="0" smtClean="0"/>
              <a:t>1926 г.р.  п. </a:t>
            </a:r>
            <a:r>
              <a:rPr lang="ru-RU" sz="1400" dirty="0" err="1" smtClean="0"/>
              <a:t>Токаревщина</a:t>
            </a:r>
            <a:r>
              <a:rPr lang="ru-RU" sz="1400" dirty="0" smtClean="0"/>
              <a:t>, рядовой. Погиб в бою 01.03.1944г. Похоронен д. </a:t>
            </a:r>
            <a:r>
              <a:rPr lang="ru-RU" sz="1400" dirty="0" err="1" smtClean="0"/>
              <a:t>Б.Коноплицы</a:t>
            </a:r>
            <a:r>
              <a:rPr lang="ru-RU" sz="1400" dirty="0" smtClean="0"/>
              <a:t> </a:t>
            </a:r>
            <a:r>
              <a:rPr lang="ru-RU" sz="1400" dirty="0" err="1" smtClean="0"/>
              <a:t>Рогаческого</a:t>
            </a:r>
            <a:r>
              <a:rPr lang="ru-RU" sz="1400" dirty="0" smtClean="0"/>
              <a:t> района Гомельской обл. </a:t>
            </a:r>
          </a:p>
          <a:p>
            <a:r>
              <a:rPr lang="ru-RU" sz="1400" b="1" dirty="0" smtClean="0"/>
              <a:t>4 Бондаренко Петр Игнатович </a:t>
            </a:r>
            <a:r>
              <a:rPr lang="ru-RU" sz="1400" dirty="0" smtClean="0"/>
              <a:t>1904 г.р.  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, рядовой. Погиб в бою 29.06.1944 г. Похоронен д. </a:t>
            </a:r>
            <a:r>
              <a:rPr lang="ru-RU" sz="1400" dirty="0" err="1" smtClean="0"/>
              <a:t>Сычково</a:t>
            </a:r>
            <a:r>
              <a:rPr lang="ru-RU" sz="1400" dirty="0" smtClean="0"/>
              <a:t> Могилевской обл. </a:t>
            </a:r>
          </a:p>
          <a:p>
            <a:r>
              <a:rPr lang="ru-RU" sz="1400" b="1" dirty="0" smtClean="0"/>
              <a:t>5 Боровой Николай Захарович</a:t>
            </a:r>
            <a:r>
              <a:rPr lang="ru-RU" sz="1400" dirty="0" smtClean="0"/>
              <a:t>1925 г.р. 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рядовой. Погиб в бою 08.12.1943 г. Похоронен д. </a:t>
            </a:r>
            <a:r>
              <a:rPr lang="ru-RU" sz="1400" dirty="0" err="1" smtClean="0"/>
              <a:t>Ходинки</a:t>
            </a:r>
            <a:r>
              <a:rPr lang="ru-RU" sz="1400" dirty="0" smtClean="0"/>
              <a:t> Быховского р-на Могилевской обл. </a:t>
            </a:r>
          </a:p>
          <a:p>
            <a:r>
              <a:rPr lang="ru-RU" sz="1400" b="1" dirty="0" smtClean="0"/>
              <a:t>6 Волков Иван Андреевич  </a:t>
            </a:r>
            <a:r>
              <a:rPr lang="ru-RU" sz="1400" dirty="0" smtClean="0"/>
              <a:t>1917 г.р. 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рядовой. Пропал без вести 01.05.1944 г.</a:t>
            </a:r>
          </a:p>
          <a:p>
            <a:r>
              <a:rPr lang="ru-RU" sz="1400" b="1" dirty="0" smtClean="0"/>
              <a:t>7 Воронин Николай Иванович </a:t>
            </a:r>
            <a:r>
              <a:rPr lang="ru-RU" sz="1400" dirty="0" smtClean="0"/>
              <a:t>1904 г.р.  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рядовой. Пропал без вести 01.05.1945 г.</a:t>
            </a:r>
          </a:p>
          <a:p>
            <a:r>
              <a:rPr lang="ru-RU" sz="1400" b="1" dirty="0" smtClean="0"/>
              <a:t>8 Горбачев Федор Петрович </a:t>
            </a:r>
            <a:r>
              <a:rPr lang="ru-RU" sz="1400" dirty="0" smtClean="0"/>
              <a:t>п. 1 Мая , рядовой. Погиб в бою 02.10.1944 г. Похоронен с. </a:t>
            </a:r>
            <a:r>
              <a:rPr lang="ru-RU" sz="1400" dirty="0" err="1" smtClean="0"/>
              <a:t>Лесняковизна</a:t>
            </a:r>
            <a:r>
              <a:rPr lang="ru-RU" sz="1400" dirty="0" smtClean="0"/>
              <a:t>, Чехословакия. </a:t>
            </a:r>
          </a:p>
          <a:p>
            <a:r>
              <a:rPr lang="ru-RU" sz="1400" b="1" dirty="0" smtClean="0"/>
              <a:t>9 </a:t>
            </a:r>
            <a:r>
              <a:rPr lang="ru-RU" sz="1400" b="1" dirty="0" err="1" smtClean="0"/>
              <a:t>Гоцаков</a:t>
            </a:r>
            <a:r>
              <a:rPr lang="ru-RU" sz="1400" b="1" dirty="0" smtClean="0"/>
              <a:t> Иван Васильевич </a:t>
            </a:r>
            <a:r>
              <a:rPr lang="ru-RU" sz="1400" dirty="0" smtClean="0"/>
              <a:t>1902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, рядовой. Умер о ран 09.03.1944 г. Похоронен пос. Костюковка Гомельской обл. </a:t>
            </a:r>
          </a:p>
          <a:p>
            <a:r>
              <a:rPr lang="ru-RU" sz="1400" b="1" dirty="0" smtClean="0"/>
              <a:t>10 </a:t>
            </a:r>
            <a:r>
              <a:rPr lang="ru-RU" sz="1400" b="1" dirty="0" err="1" smtClean="0"/>
              <a:t>Гулаков</a:t>
            </a:r>
            <a:r>
              <a:rPr lang="ru-RU" sz="1400" b="1" dirty="0" smtClean="0"/>
              <a:t> Гавриил Прокофьевич</a:t>
            </a:r>
            <a:r>
              <a:rPr lang="ru-RU" sz="1400" dirty="0" smtClean="0"/>
              <a:t>1926 г.р. 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сержант. Умер от ран 15.04.1944 Похоронен г. Сызрань Куйбышевской обл. </a:t>
            </a:r>
          </a:p>
          <a:p>
            <a:r>
              <a:rPr lang="ru-RU" sz="1400" b="1" dirty="0" smtClean="0"/>
              <a:t>11 </a:t>
            </a:r>
            <a:r>
              <a:rPr lang="ru-RU" sz="1400" b="1" dirty="0" err="1" smtClean="0"/>
              <a:t>Балабин</a:t>
            </a:r>
            <a:r>
              <a:rPr lang="ru-RU" sz="1400" b="1" dirty="0" smtClean="0"/>
              <a:t> Андрей Иванович </a:t>
            </a:r>
            <a:r>
              <a:rPr lang="ru-RU" sz="1400" dirty="0" smtClean="0"/>
              <a:t>1902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  с. Ольховка, рядовой .Пропал без вести</a:t>
            </a:r>
          </a:p>
          <a:p>
            <a:r>
              <a:rPr lang="ru-RU" sz="1400" b="1" dirty="0" smtClean="0"/>
              <a:t>12 </a:t>
            </a:r>
            <a:r>
              <a:rPr lang="ru-RU" sz="1400" b="1" dirty="0" err="1" smtClean="0"/>
              <a:t>Балабин</a:t>
            </a:r>
            <a:r>
              <a:rPr lang="ru-RU" sz="1400" b="1" dirty="0" smtClean="0"/>
              <a:t> Василий Маратович</a:t>
            </a:r>
            <a:r>
              <a:rPr lang="ru-RU" sz="1400" dirty="0" smtClean="0"/>
              <a:t> с. Ольховка, рядовой. Погиб в бою 04.08.1944 г.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400" b="1" dirty="0" smtClean="0"/>
              <a:t>13 </a:t>
            </a:r>
            <a:r>
              <a:rPr lang="ru-RU" sz="1400" b="1" dirty="0" err="1" smtClean="0"/>
              <a:t>Балабин</a:t>
            </a:r>
            <a:r>
              <a:rPr lang="ru-RU" sz="1400" b="1" dirty="0" smtClean="0"/>
              <a:t> Иван </a:t>
            </a:r>
            <a:r>
              <a:rPr lang="ru-RU" sz="1400" b="1" dirty="0" err="1" smtClean="0"/>
              <a:t>Сафронович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1910 г.р.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, рядовой. Погиб в бою 21.02.1944 г . Похоронен д. Днепровка Рогачевского р-на, Гомельской обл. </a:t>
            </a:r>
          </a:p>
          <a:p>
            <a:r>
              <a:rPr lang="ru-RU" sz="1400" b="1" dirty="0" smtClean="0"/>
              <a:t>14 </a:t>
            </a:r>
            <a:r>
              <a:rPr lang="ru-RU" sz="1400" b="1" dirty="0" err="1" smtClean="0"/>
              <a:t>Балабин</a:t>
            </a:r>
            <a:r>
              <a:rPr lang="ru-RU" sz="1400" b="1" dirty="0" smtClean="0"/>
              <a:t> Павел Кириллович </a:t>
            </a:r>
            <a:r>
              <a:rPr lang="ru-RU" sz="1400" dirty="0" smtClean="0"/>
              <a:t>1923 г.р.  с. Ольховка, рядовой. Пропал без вести.</a:t>
            </a:r>
          </a:p>
          <a:p>
            <a:r>
              <a:rPr lang="ru-RU" sz="1400" b="1" dirty="0" smtClean="0"/>
              <a:t>15 </a:t>
            </a:r>
            <a:r>
              <a:rPr lang="ru-RU" sz="1400" b="1" dirty="0" err="1" smtClean="0"/>
              <a:t>Балабин</a:t>
            </a:r>
            <a:r>
              <a:rPr lang="ru-RU" sz="1400" b="1" dirty="0" smtClean="0"/>
              <a:t> Сергей Семенович </a:t>
            </a:r>
            <a:r>
              <a:rPr lang="ru-RU" sz="1400" dirty="0" smtClean="0"/>
              <a:t>1926 г.р.  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, рядовой. Умер от ран 20.10.1944 Похоронен х. </a:t>
            </a:r>
            <a:r>
              <a:rPr lang="ru-RU" sz="1400" dirty="0" err="1" smtClean="0"/>
              <a:t>Плендышки</a:t>
            </a:r>
            <a:r>
              <a:rPr lang="ru-RU" sz="1400" dirty="0" smtClean="0"/>
              <a:t> Латвия</a:t>
            </a:r>
          </a:p>
          <a:p>
            <a:r>
              <a:rPr lang="ru-RU" sz="1400" b="1" dirty="0" smtClean="0"/>
              <a:t>16 </a:t>
            </a:r>
            <a:r>
              <a:rPr lang="ru-RU" sz="1400" b="1" dirty="0" err="1" smtClean="0"/>
              <a:t>Башков</a:t>
            </a:r>
            <a:r>
              <a:rPr lang="ru-RU" sz="1400" b="1" dirty="0" smtClean="0"/>
              <a:t> Максим Иванович </a:t>
            </a:r>
            <a:r>
              <a:rPr lang="ru-RU" sz="1400" dirty="0" smtClean="0"/>
              <a:t>1907 г.р. , с. Ольховка, рядовой. Пропал без вести.</a:t>
            </a:r>
          </a:p>
          <a:p>
            <a:r>
              <a:rPr lang="ru-RU" sz="1400" b="1" dirty="0" smtClean="0"/>
              <a:t>17 Башмаков Андрей Давидович </a:t>
            </a:r>
            <a:r>
              <a:rPr lang="ru-RU" sz="1400" dirty="0" smtClean="0"/>
              <a:t>1923 </a:t>
            </a:r>
            <a:r>
              <a:rPr lang="ru-RU" sz="1400" dirty="0" err="1" smtClean="0"/>
              <a:t>г.р</a:t>
            </a:r>
            <a:r>
              <a:rPr lang="ru-RU" sz="1400" dirty="0" smtClean="0"/>
              <a:t> , с. Ольховка, рядовой. Пропал без вести.</a:t>
            </a:r>
          </a:p>
          <a:p>
            <a:r>
              <a:rPr lang="ru-RU" sz="1400" b="1" dirty="0" smtClean="0"/>
              <a:t>18 Бирюков Александр Данилович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  с. Ольховка ,рядовой. Погиб в бою 01.03.1944 г д. </a:t>
            </a:r>
            <a:r>
              <a:rPr lang="ru-RU" sz="1400" dirty="0" err="1" smtClean="0"/>
              <a:t>Веричев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19 Бирюков Александр Яковлевич </a:t>
            </a:r>
            <a:r>
              <a:rPr lang="ru-RU" sz="1400" dirty="0" smtClean="0"/>
              <a:t>1916 </a:t>
            </a:r>
            <a:r>
              <a:rPr lang="ru-RU" sz="1400" dirty="0" err="1" smtClean="0"/>
              <a:t>г.р</a:t>
            </a:r>
            <a:r>
              <a:rPr lang="ru-RU" sz="1400" dirty="0" smtClean="0"/>
              <a:t>   с. Ольховка, рядовой. Погиб в бою 01.03.1943 г.</a:t>
            </a:r>
          </a:p>
          <a:p>
            <a:r>
              <a:rPr lang="ru-RU" sz="1400" b="1" dirty="0" smtClean="0"/>
              <a:t>20 Бирюков Василий Петрович </a:t>
            </a:r>
            <a:r>
              <a:rPr lang="ru-RU" sz="1400" dirty="0" smtClean="0"/>
              <a:t>1924 </a:t>
            </a:r>
            <a:r>
              <a:rPr lang="ru-RU" sz="1400" dirty="0" err="1" smtClean="0"/>
              <a:t>г.р</a:t>
            </a:r>
            <a:r>
              <a:rPr lang="ru-RU" sz="1400" dirty="0" smtClean="0"/>
              <a:t>   с. Ольховка, ефрейтор ,.Умер от ран 24.03.1945 г. Похоронен д. </a:t>
            </a:r>
            <a:r>
              <a:rPr lang="ru-RU" sz="1400" dirty="0" err="1" smtClean="0"/>
              <a:t>Шиллгелен</a:t>
            </a:r>
            <a:r>
              <a:rPr lang="ru-RU" sz="1400" dirty="0" smtClean="0"/>
              <a:t>, Вост. Пруссия</a:t>
            </a:r>
          </a:p>
          <a:p>
            <a:r>
              <a:rPr lang="ru-RU" sz="1400" b="1" dirty="0" smtClean="0"/>
              <a:t>21 Бирюков Егор Григорьевич</a:t>
            </a:r>
            <a:r>
              <a:rPr lang="ru-RU" sz="1400" dirty="0" smtClean="0"/>
              <a:t> 1912 </a:t>
            </a:r>
            <a:r>
              <a:rPr lang="ru-RU" sz="1400" dirty="0" err="1" smtClean="0"/>
              <a:t>г.р</a:t>
            </a:r>
            <a:r>
              <a:rPr lang="ru-RU" sz="1400" dirty="0" smtClean="0"/>
              <a:t> ,  с. Ольховка , рядовой. Погиб в бою 01.02.1944</a:t>
            </a:r>
          </a:p>
          <a:p>
            <a:r>
              <a:rPr lang="ru-RU" sz="1400" b="1" dirty="0" smtClean="0"/>
              <a:t>22 Бирюков Иван Васильевич </a:t>
            </a:r>
            <a:r>
              <a:rPr lang="ru-RU" sz="1400" dirty="0" smtClean="0"/>
              <a:t>1914 </a:t>
            </a:r>
            <a:r>
              <a:rPr lang="ru-RU" sz="1400" dirty="0" err="1" smtClean="0"/>
              <a:t>г.р</a:t>
            </a:r>
            <a:r>
              <a:rPr lang="ru-RU" sz="1400" dirty="0" smtClean="0"/>
              <a:t> , с. Ольховка, рядовой. Погиб в бою 01.01.1944</a:t>
            </a:r>
          </a:p>
          <a:p>
            <a:r>
              <a:rPr lang="ru-RU" sz="1400" b="1" dirty="0" smtClean="0"/>
              <a:t>23 Бирюков Иван Яковлевич </a:t>
            </a:r>
            <a:r>
              <a:rPr lang="ru-RU" sz="1400" dirty="0" smtClean="0"/>
              <a:t>1916 </a:t>
            </a:r>
            <a:r>
              <a:rPr lang="ru-RU" sz="1400" dirty="0" err="1" smtClean="0"/>
              <a:t>г.р</a:t>
            </a:r>
            <a:r>
              <a:rPr lang="ru-RU" sz="1400" dirty="0" smtClean="0"/>
              <a:t>  ,с. </a:t>
            </a:r>
            <a:r>
              <a:rPr lang="ru-RU" sz="1400" dirty="0" err="1" smtClean="0"/>
              <a:t>Чертовичи</a:t>
            </a:r>
            <a:r>
              <a:rPr lang="ru-RU" sz="1400" dirty="0" smtClean="0"/>
              <a:t>, рядовой. Погиб в бою 01.04.1944</a:t>
            </a:r>
          </a:p>
          <a:p>
            <a:r>
              <a:rPr lang="ru-RU" sz="1400" b="1" dirty="0" smtClean="0"/>
              <a:t>24 Бирюков Илья </a:t>
            </a:r>
            <a:r>
              <a:rPr lang="ru-RU" sz="1400" b="1" dirty="0" err="1" smtClean="0"/>
              <a:t>Аксенович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 ,  с. Ольховка, рядовой. Погиб в бою 23.11.1944 г.  Похоронен х. </a:t>
            </a:r>
            <a:r>
              <a:rPr lang="ru-RU" sz="1400" dirty="0" err="1" smtClean="0"/>
              <a:t>Дезени</a:t>
            </a:r>
            <a:r>
              <a:rPr lang="ru-RU" sz="1400" dirty="0" smtClean="0"/>
              <a:t>, Латвия</a:t>
            </a:r>
          </a:p>
          <a:p>
            <a:r>
              <a:rPr lang="ru-RU" sz="1400" b="1" dirty="0" smtClean="0"/>
              <a:t>25 Бирюков Кузьма Григорьевич1</a:t>
            </a:r>
            <a:r>
              <a:rPr lang="ru-RU" sz="1400" dirty="0" smtClean="0"/>
              <a:t>901 </a:t>
            </a:r>
            <a:r>
              <a:rPr lang="ru-RU" sz="1400" dirty="0" err="1" smtClean="0"/>
              <a:t>г.р</a:t>
            </a:r>
            <a:r>
              <a:rPr lang="ru-RU" sz="1400" dirty="0" smtClean="0"/>
              <a:t> ,с. </a:t>
            </a:r>
            <a:r>
              <a:rPr lang="ru-RU" sz="1400" dirty="0" err="1" smtClean="0"/>
              <a:t>Чертовичи</a:t>
            </a:r>
            <a:r>
              <a:rPr lang="ru-RU" sz="1400" dirty="0" smtClean="0"/>
              <a:t>, рядовой. Погиб в бою 02.01.1944 г.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5600" b="1" dirty="0" smtClean="0"/>
              <a:t>        26 Бирюков Иван Васильевич</a:t>
            </a:r>
            <a:r>
              <a:rPr lang="ru-RU" sz="5600" dirty="0" smtClean="0"/>
              <a:t>, 1914 г.р.,   с. Ольховка, рядовой. Погиб в бою 01.01.1944</a:t>
            </a:r>
          </a:p>
          <a:p>
            <a:r>
              <a:rPr lang="ru-RU" sz="5600" b="1" dirty="0" smtClean="0"/>
              <a:t>27 Бирюков Иван Яковлевич </a:t>
            </a:r>
            <a:r>
              <a:rPr lang="ru-RU" sz="5600" dirty="0" smtClean="0"/>
              <a:t>1916 </a:t>
            </a:r>
            <a:r>
              <a:rPr lang="ru-RU" sz="5600" dirty="0" err="1" smtClean="0"/>
              <a:t>г.р</a:t>
            </a:r>
            <a:r>
              <a:rPr lang="ru-RU" sz="5600" dirty="0" smtClean="0"/>
              <a:t> ,  с. </a:t>
            </a:r>
            <a:r>
              <a:rPr lang="ru-RU" sz="5600" dirty="0" err="1" smtClean="0"/>
              <a:t>Чертовичи</a:t>
            </a:r>
            <a:r>
              <a:rPr lang="ru-RU" sz="5600" dirty="0" smtClean="0"/>
              <a:t>, рядовой. Погиб в бою 01.04.1944</a:t>
            </a:r>
          </a:p>
          <a:p>
            <a:r>
              <a:rPr lang="ru-RU" sz="5600" b="1" dirty="0" smtClean="0"/>
              <a:t>28 Бирюков Илья </a:t>
            </a:r>
            <a:r>
              <a:rPr lang="ru-RU" sz="5600" b="1" dirty="0" err="1" smtClean="0"/>
              <a:t>Аксенович</a:t>
            </a:r>
            <a:r>
              <a:rPr lang="ru-RU" sz="5600" b="1" dirty="0" smtClean="0"/>
              <a:t> </a:t>
            </a:r>
            <a:r>
              <a:rPr lang="ru-RU" sz="5600" dirty="0" smtClean="0"/>
              <a:t>1926 </a:t>
            </a:r>
            <a:r>
              <a:rPr lang="ru-RU" sz="5600" dirty="0" err="1" smtClean="0"/>
              <a:t>г.р</a:t>
            </a:r>
            <a:r>
              <a:rPr lang="ru-RU" sz="5600" dirty="0" smtClean="0"/>
              <a:t> ,  с. Ольховка, рядовой. Погиб в бою 23.11.1944 г.  Похоронен х. </a:t>
            </a:r>
            <a:r>
              <a:rPr lang="ru-RU" sz="5600" dirty="0" err="1" smtClean="0"/>
              <a:t>Дезени</a:t>
            </a:r>
            <a:r>
              <a:rPr lang="ru-RU" sz="5600" dirty="0" smtClean="0"/>
              <a:t>, Латвия</a:t>
            </a:r>
          </a:p>
          <a:p>
            <a:r>
              <a:rPr lang="ru-RU" sz="5600" b="1" dirty="0" smtClean="0"/>
              <a:t>29 Бирюков Кузьма Григорьевич </a:t>
            </a:r>
            <a:r>
              <a:rPr lang="ru-RU" sz="5600" dirty="0" smtClean="0"/>
              <a:t>1901 </a:t>
            </a:r>
            <a:r>
              <a:rPr lang="ru-RU" sz="5600" dirty="0" err="1" smtClean="0"/>
              <a:t>г.р</a:t>
            </a:r>
            <a:r>
              <a:rPr lang="ru-RU" sz="5600" dirty="0" smtClean="0"/>
              <a:t> , с. </a:t>
            </a:r>
            <a:r>
              <a:rPr lang="ru-RU" sz="5600" dirty="0" err="1" smtClean="0"/>
              <a:t>Чертовичи</a:t>
            </a:r>
            <a:r>
              <a:rPr lang="ru-RU" sz="5600" dirty="0" smtClean="0"/>
              <a:t>, рядовой. Погиб в бою 02.01.1944 г.</a:t>
            </a:r>
          </a:p>
          <a:p>
            <a:r>
              <a:rPr lang="ru-RU" sz="5600" b="1" dirty="0" smtClean="0"/>
              <a:t>30 Бирюков Петр Григорьевич </a:t>
            </a:r>
            <a:r>
              <a:rPr lang="ru-RU" sz="5600" dirty="0" smtClean="0"/>
              <a:t>1914 </a:t>
            </a:r>
            <a:r>
              <a:rPr lang="ru-RU" sz="5600" dirty="0" err="1" smtClean="0"/>
              <a:t>г.р</a:t>
            </a:r>
            <a:r>
              <a:rPr lang="ru-RU" sz="5600" dirty="0" smtClean="0"/>
              <a:t> , с. </a:t>
            </a:r>
            <a:r>
              <a:rPr lang="ru-RU" sz="5600" dirty="0" err="1" smtClean="0"/>
              <a:t>Чертовичи</a:t>
            </a:r>
            <a:r>
              <a:rPr lang="ru-RU" sz="5600" dirty="0" smtClean="0"/>
              <a:t>, рядовой. Погиб в бою 11.01.1943 г.</a:t>
            </a:r>
          </a:p>
          <a:p>
            <a:r>
              <a:rPr lang="ru-RU" sz="5600" b="1" dirty="0" smtClean="0"/>
              <a:t>31 Бирюков Петр Иванович </a:t>
            </a:r>
            <a:r>
              <a:rPr lang="ru-RU" sz="5600" dirty="0" smtClean="0"/>
              <a:t>1904г.р ,  с. Ольховка, рядовой. Погиб в бою 01.04.1944 г.</a:t>
            </a:r>
          </a:p>
          <a:p>
            <a:r>
              <a:rPr lang="ru-RU" sz="5600" b="1" dirty="0" smtClean="0"/>
              <a:t>32Бирюков Степан Яковлевич </a:t>
            </a:r>
            <a:r>
              <a:rPr lang="ru-RU" sz="5600" dirty="0" smtClean="0"/>
              <a:t>1919г.р ,  с. Ольховка, рядовой. Погиб в бою 23.01.1945 г. Похоронен </a:t>
            </a:r>
            <a:r>
              <a:rPr lang="ru-RU" sz="5600" dirty="0" err="1" smtClean="0"/>
              <a:t>Изабелюв</a:t>
            </a:r>
            <a:r>
              <a:rPr lang="ru-RU" sz="5600" dirty="0" smtClean="0"/>
              <a:t> </a:t>
            </a:r>
            <a:r>
              <a:rPr lang="ru-RU" sz="5600" dirty="0" err="1" smtClean="0"/>
              <a:t>Познаньского</a:t>
            </a:r>
            <a:r>
              <a:rPr lang="ru-RU" sz="5600" dirty="0" smtClean="0"/>
              <a:t> воев, Польша</a:t>
            </a:r>
          </a:p>
          <a:p>
            <a:r>
              <a:rPr lang="ru-RU" sz="5600" b="1" dirty="0" smtClean="0"/>
              <a:t>33 Бондаренко </a:t>
            </a:r>
            <a:r>
              <a:rPr lang="ru-RU" sz="5600" b="1" dirty="0" err="1" smtClean="0"/>
              <a:t>Демид</a:t>
            </a:r>
            <a:r>
              <a:rPr lang="ru-RU" sz="5600" b="1" dirty="0" smtClean="0"/>
              <a:t> Дмитриевич </a:t>
            </a:r>
            <a:r>
              <a:rPr lang="ru-RU" sz="5600" dirty="0" smtClean="0"/>
              <a:t>1894 г.р.  с. Ольховка, рядовой</a:t>
            </a:r>
          </a:p>
          <a:p>
            <a:r>
              <a:rPr lang="ru-RU" sz="5600" dirty="0" smtClean="0"/>
              <a:t>Умер от ран 17.12.1943 г. Похоронен с. </a:t>
            </a:r>
            <a:r>
              <a:rPr lang="ru-RU" sz="5600" dirty="0" err="1" smtClean="0"/>
              <a:t>Зношное</a:t>
            </a:r>
            <a:r>
              <a:rPr lang="ru-RU" sz="5600" dirty="0" smtClean="0"/>
              <a:t> </a:t>
            </a:r>
            <a:r>
              <a:rPr lang="ru-RU" sz="5600" dirty="0" err="1" smtClean="0"/>
              <a:t>Жлобинского</a:t>
            </a:r>
            <a:r>
              <a:rPr lang="ru-RU" sz="5600" dirty="0" smtClean="0"/>
              <a:t> р-на, Гомельской обл. </a:t>
            </a:r>
          </a:p>
          <a:p>
            <a:r>
              <a:rPr lang="ru-RU" sz="5600" b="1" dirty="0" smtClean="0"/>
              <a:t>34 Васильцов Афанасий Лукич </a:t>
            </a:r>
            <a:r>
              <a:rPr lang="ru-RU" sz="5600" dirty="0" smtClean="0"/>
              <a:t>1893 г.р. ,  с. Ольховка, рядовой. Пропал без вести 01.12.1943 г.</a:t>
            </a:r>
          </a:p>
          <a:p>
            <a:r>
              <a:rPr lang="ru-RU" sz="5600" b="1" dirty="0" smtClean="0"/>
              <a:t>35 Васильцов  Иван Алексеевич </a:t>
            </a:r>
            <a:r>
              <a:rPr lang="ru-RU" sz="5600" dirty="0" smtClean="0"/>
              <a:t>1919 </a:t>
            </a:r>
            <a:r>
              <a:rPr lang="ru-RU" sz="5600" dirty="0" err="1" smtClean="0"/>
              <a:t>г.р</a:t>
            </a:r>
            <a:r>
              <a:rPr lang="ru-RU" sz="5600" dirty="0" smtClean="0"/>
              <a:t> ,  с. </a:t>
            </a:r>
            <a:r>
              <a:rPr lang="ru-RU" sz="5600" dirty="0" err="1" smtClean="0"/>
              <a:t>Чертовичи</a:t>
            </a:r>
            <a:r>
              <a:rPr lang="ru-RU" sz="5600" dirty="0" smtClean="0"/>
              <a:t>, рядовой. Погиб в бою 09.03.1943 г. Похоронен д. </a:t>
            </a:r>
            <a:r>
              <a:rPr lang="ru-RU" sz="5600" dirty="0" err="1" smtClean="0"/>
              <a:t>Усошки</a:t>
            </a:r>
            <a:r>
              <a:rPr lang="ru-RU" sz="5600" dirty="0" smtClean="0"/>
              <a:t> Курской обл. </a:t>
            </a:r>
          </a:p>
          <a:p>
            <a:r>
              <a:rPr lang="ru-RU" sz="5600" b="1" dirty="0" smtClean="0"/>
              <a:t>36 Васильцов  Никита Лукьянович </a:t>
            </a:r>
            <a:r>
              <a:rPr lang="ru-RU" sz="5600" dirty="0" smtClean="0"/>
              <a:t>1900 г.р.  с. Ольховка, рядовой. Погиб в бою 22.02.1944 г. Похоронен пос. Ягодное Витебской обл. </a:t>
            </a:r>
          </a:p>
          <a:p>
            <a:r>
              <a:rPr lang="ru-RU" sz="5600" b="1" dirty="0" smtClean="0"/>
              <a:t>37 Вознесенский Николай Павлович</a:t>
            </a:r>
            <a:r>
              <a:rPr lang="ru-RU" sz="5600" dirty="0" smtClean="0"/>
              <a:t>1907 г.р. д. </a:t>
            </a:r>
            <a:r>
              <a:rPr lang="ru-RU" sz="5600" dirty="0" err="1" smtClean="0"/>
              <a:t>Тулуковщина</a:t>
            </a:r>
            <a:r>
              <a:rPr lang="ru-RU" sz="5600" dirty="0" smtClean="0"/>
              <a:t>, сержант. Погиб в бою 19.02.1943 г. Похоронен с. </a:t>
            </a:r>
            <a:r>
              <a:rPr lang="ru-RU" sz="5600" dirty="0" err="1" smtClean="0"/>
              <a:t>Есауловка</a:t>
            </a:r>
            <a:r>
              <a:rPr lang="ru-RU" sz="5600" dirty="0" smtClean="0"/>
              <a:t> </a:t>
            </a:r>
            <a:r>
              <a:rPr lang="ru-RU" sz="5600" dirty="0" err="1" smtClean="0"/>
              <a:t>Ворошиловградской</a:t>
            </a:r>
            <a:r>
              <a:rPr lang="ru-RU" sz="5600" dirty="0" smtClean="0"/>
              <a:t> обл. </a:t>
            </a:r>
          </a:p>
          <a:p>
            <a:r>
              <a:rPr lang="ru-RU" sz="5600" b="1" dirty="0" smtClean="0"/>
              <a:t>38 </a:t>
            </a:r>
            <a:r>
              <a:rPr lang="ru-RU" sz="5600" b="1" dirty="0" err="1" smtClean="0"/>
              <a:t>Галуза</a:t>
            </a:r>
            <a:r>
              <a:rPr lang="ru-RU" sz="5600" b="1" dirty="0" smtClean="0"/>
              <a:t> Иван Федорович </a:t>
            </a:r>
            <a:r>
              <a:rPr lang="ru-RU" sz="5600" dirty="0" smtClean="0"/>
              <a:t>1914 г.р.  с. Ольховка, ст. сержант. Погиб в бою 24.06.1944 г.</a:t>
            </a:r>
          </a:p>
          <a:p>
            <a:r>
              <a:rPr lang="ru-RU" sz="5600" b="1" dirty="0" smtClean="0"/>
              <a:t>39 </a:t>
            </a:r>
            <a:r>
              <a:rPr lang="ru-RU" sz="5600" b="1" dirty="0" err="1" smtClean="0"/>
              <a:t>Герасюк</a:t>
            </a:r>
            <a:r>
              <a:rPr lang="ru-RU" sz="5600" b="1" dirty="0" smtClean="0"/>
              <a:t> Петр Семенович </a:t>
            </a:r>
            <a:r>
              <a:rPr lang="ru-RU" sz="5600" dirty="0" smtClean="0"/>
              <a:t>1914 г.р., с. Ольховка, рядовой. Погиб в бою 11.02.1944 г. Похоронен г. Брянск</a:t>
            </a:r>
          </a:p>
          <a:p>
            <a:r>
              <a:rPr lang="ru-RU" sz="5600" b="1" dirty="0" smtClean="0"/>
              <a:t>40Герасюта Иван Иосифович </a:t>
            </a:r>
            <a:r>
              <a:rPr lang="ru-RU" sz="5600" dirty="0" smtClean="0"/>
              <a:t>1912 г.р. , с. Ольховка, рядовой. Пропал без вести 01.04.1944 г.</a:t>
            </a:r>
          </a:p>
          <a:p>
            <a:r>
              <a:rPr lang="ru-RU" sz="5600" b="1" dirty="0" smtClean="0"/>
              <a:t>41 </a:t>
            </a:r>
            <a:r>
              <a:rPr lang="ru-RU" sz="5600" b="1" dirty="0" err="1" smtClean="0"/>
              <a:t>Герасюта</a:t>
            </a:r>
            <a:r>
              <a:rPr lang="ru-RU" sz="5600" b="1" dirty="0" smtClean="0"/>
              <a:t> Михаил Денисович </a:t>
            </a:r>
            <a:r>
              <a:rPr lang="ru-RU" sz="5600" dirty="0" smtClean="0"/>
              <a:t>1923 г.р.   с. Ольховка, рядовой</a:t>
            </a:r>
          </a:p>
          <a:p>
            <a:r>
              <a:rPr lang="ru-RU" sz="5600" dirty="0" smtClean="0"/>
              <a:t>Погиб в бою 30.01.1944 г. Похоронен д. </a:t>
            </a:r>
            <a:r>
              <a:rPr lang="ru-RU" sz="5600" dirty="0" err="1" smtClean="0"/>
              <a:t>Шапарня</a:t>
            </a:r>
            <a:r>
              <a:rPr lang="ru-RU" sz="5600" dirty="0" smtClean="0"/>
              <a:t> </a:t>
            </a:r>
            <a:r>
              <a:rPr lang="ru-RU" sz="5600" dirty="0" err="1" smtClean="0"/>
              <a:t>Рогаческого</a:t>
            </a:r>
            <a:r>
              <a:rPr lang="ru-RU" sz="5600" dirty="0" smtClean="0"/>
              <a:t> р-на Гомельской обл. </a:t>
            </a:r>
          </a:p>
          <a:p>
            <a:endParaRPr lang="ru-RU" sz="5600" dirty="0" smtClean="0"/>
          </a:p>
          <a:p>
            <a:endParaRPr lang="ru-RU" sz="5600" dirty="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25000" lnSpcReduction="20000"/>
          </a:bodyPr>
          <a:lstStyle/>
          <a:p>
            <a:r>
              <a:rPr lang="ru-RU" sz="5600" b="1" dirty="0" smtClean="0"/>
              <a:t>42 </a:t>
            </a:r>
            <a:r>
              <a:rPr lang="ru-RU" sz="5600" b="1" dirty="0" err="1" smtClean="0"/>
              <a:t>Герасюта</a:t>
            </a:r>
            <a:r>
              <a:rPr lang="ru-RU" sz="5600" b="1" dirty="0" smtClean="0"/>
              <a:t> Михаил Иосифович </a:t>
            </a:r>
            <a:r>
              <a:rPr lang="ru-RU" sz="5600" dirty="0" smtClean="0"/>
              <a:t>1913 г.р. , с. Ольховка, рядовой. Погиб в бою 24.02.1944 Похоронен д. Капель Гомельской обл. </a:t>
            </a:r>
          </a:p>
          <a:p>
            <a:r>
              <a:rPr lang="ru-RU" sz="5600" b="1" dirty="0" smtClean="0"/>
              <a:t>43 </a:t>
            </a:r>
            <a:r>
              <a:rPr lang="ru-RU" sz="5600" b="1" dirty="0" err="1" smtClean="0"/>
              <a:t>Герасюта</a:t>
            </a:r>
            <a:r>
              <a:rPr lang="ru-RU" sz="5600" b="1" dirty="0" smtClean="0"/>
              <a:t> Петр Васильевич </a:t>
            </a:r>
            <a:r>
              <a:rPr lang="ru-RU" sz="5600" dirty="0" smtClean="0"/>
              <a:t>1918 г.р. , с. Ольховка </a:t>
            </a:r>
            <a:r>
              <a:rPr lang="ru-RU" sz="5600" dirty="0" err="1" smtClean="0"/>
              <a:t>гв</a:t>
            </a:r>
            <a:r>
              <a:rPr lang="ru-RU" sz="5600" dirty="0" smtClean="0"/>
              <a:t>. Лейтенант. Погиб в бою 24.11.1944 г. Похоронен  </a:t>
            </a:r>
            <a:r>
              <a:rPr lang="ru-RU" sz="5600" dirty="0" err="1" smtClean="0"/>
              <a:t>Дубошевицы</a:t>
            </a:r>
            <a:r>
              <a:rPr lang="ru-RU" sz="5600" dirty="0" smtClean="0"/>
              <a:t>. </a:t>
            </a:r>
          </a:p>
          <a:p>
            <a:r>
              <a:rPr lang="ru-RU" sz="5600" b="1" dirty="0" smtClean="0"/>
              <a:t>44 </a:t>
            </a:r>
            <a:r>
              <a:rPr lang="ru-RU" sz="5600" b="1" dirty="0" err="1" smtClean="0"/>
              <a:t>Герасюто</a:t>
            </a:r>
            <a:r>
              <a:rPr lang="ru-RU" sz="5600" b="1" dirty="0" smtClean="0"/>
              <a:t> Петр Васильевич </a:t>
            </a:r>
            <a:r>
              <a:rPr lang="ru-RU" sz="5600" dirty="0" smtClean="0"/>
              <a:t>1908 г.р. с. Ольховка, рядовой. Пропал без вести 05.01.1945 г.</a:t>
            </a:r>
          </a:p>
          <a:p>
            <a:r>
              <a:rPr lang="ru-RU" sz="5600" b="1" dirty="0" smtClean="0"/>
              <a:t>45 </a:t>
            </a:r>
            <a:r>
              <a:rPr lang="ru-RU" sz="5600" b="1" dirty="0" err="1" smtClean="0"/>
              <a:t>Герасюто</a:t>
            </a:r>
            <a:r>
              <a:rPr lang="ru-RU" sz="5600" b="1" dirty="0" smtClean="0"/>
              <a:t>  Тимофей Михайлович </a:t>
            </a:r>
            <a:r>
              <a:rPr lang="ru-RU" sz="5600" dirty="0" smtClean="0"/>
              <a:t>1921 г.р.,  с. Ольховка, рядовой. Пропал без вести 01.01.1944 г.</a:t>
            </a:r>
          </a:p>
          <a:p>
            <a:r>
              <a:rPr lang="ru-RU" sz="5600" b="1" dirty="0" smtClean="0"/>
              <a:t>46 </a:t>
            </a:r>
            <a:r>
              <a:rPr lang="ru-RU" sz="5600" b="1" dirty="0" err="1" smtClean="0"/>
              <a:t>Герасюто</a:t>
            </a:r>
            <a:r>
              <a:rPr lang="ru-RU" sz="5600" b="1" dirty="0" smtClean="0"/>
              <a:t> Филипп </a:t>
            </a:r>
            <a:r>
              <a:rPr lang="ru-RU" sz="5600" b="1" dirty="0" err="1" smtClean="0"/>
              <a:t>Евстафьевич</a:t>
            </a:r>
            <a:r>
              <a:rPr lang="ru-RU" sz="5600" b="1" dirty="0" smtClean="0"/>
              <a:t>, </a:t>
            </a:r>
            <a:r>
              <a:rPr lang="ru-RU" sz="5600" dirty="0" smtClean="0"/>
              <a:t>с. Ольховка, рядовой. Погиб в бою 29.01.1944 г. Похоронен д. Михайловка </a:t>
            </a:r>
            <a:r>
              <a:rPr lang="ru-RU" sz="5600" dirty="0" err="1" smtClean="0"/>
              <a:t>Паричского</a:t>
            </a:r>
            <a:r>
              <a:rPr lang="ru-RU" sz="5600" dirty="0" smtClean="0"/>
              <a:t> района Гомельской обл. </a:t>
            </a:r>
          </a:p>
          <a:p>
            <a:r>
              <a:rPr lang="ru-RU" sz="5600" b="1" dirty="0" smtClean="0"/>
              <a:t>47 </a:t>
            </a:r>
            <a:r>
              <a:rPr lang="ru-RU" sz="5600" b="1" dirty="0" err="1" smtClean="0"/>
              <a:t>Герасюто</a:t>
            </a:r>
            <a:r>
              <a:rPr lang="ru-RU" sz="5600" b="1" dirty="0" smtClean="0"/>
              <a:t> Филипп Остапович </a:t>
            </a:r>
            <a:r>
              <a:rPr lang="ru-RU" sz="5600" dirty="0" smtClean="0"/>
              <a:t>1907 г.р.,   с. Ольховка, рядовой. Погиб в бою 09.02.1945 г. Похоронен д. </a:t>
            </a:r>
            <a:r>
              <a:rPr lang="ru-RU" sz="5600" dirty="0" err="1" smtClean="0"/>
              <a:t>Хасендорф</a:t>
            </a:r>
            <a:r>
              <a:rPr lang="ru-RU" sz="5600" dirty="0" smtClean="0"/>
              <a:t>, Германия</a:t>
            </a:r>
          </a:p>
          <a:p>
            <a:r>
              <a:rPr lang="ru-RU" sz="5600" b="1" dirty="0" smtClean="0"/>
              <a:t>48 Гончаров Дмитрий Степанович </a:t>
            </a:r>
            <a:r>
              <a:rPr lang="ru-RU" sz="5600" dirty="0" smtClean="0"/>
              <a:t>1908 г.р. ,  с. Ольховка, рядовой. Погиб в бою 14.10.1944 г. Похоронен д. </a:t>
            </a:r>
            <a:r>
              <a:rPr lang="ru-RU" sz="5600" dirty="0" err="1" smtClean="0"/>
              <a:t>Ставинога</a:t>
            </a:r>
            <a:r>
              <a:rPr lang="ru-RU" sz="5600" dirty="0" smtClean="0"/>
              <a:t>, Польша</a:t>
            </a:r>
          </a:p>
          <a:p>
            <a:r>
              <a:rPr lang="ru-RU" sz="5600" b="1" dirty="0" smtClean="0"/>
              <a:t>49 Гончаров Кузьма Максимович</a:t>
            </a:r>
            <a:r>
              <a:rPr lang="ru-RU" sz="5600" dirty="0" smtClean="0"/>
              <a:t>1905 г.р.,  д. </a:t>
            </a:r>
            <a:r>
              <a:rPr lang="ru-RU" sz="5600" dirty="0" err="1" smtClean="0"/>
              <a:t>Тулуковщина</a:t>
            </a:r>
            <a:r>
              <a:rPr lang="ru-RU" sz="5600" dirty="0" smtClean="0"/>
              <a:t>, рядовой. Погиб в бою 27.06.1944 г. Похоронен д. Веселье Гомельской обл. </a:t>
            </a:r>
          </a:p>
          <a:p>
            <a:r>
              <a:rPr lang="ru-RU" sz="5600" b="1" dirty="0" smtClean="0"/>
              <a:t>50 Гончаров Степан Максимович </a:t>
            </a:r>
            <a:r>
              <a:rPr lang="ru-RU" sz="5600" dirty="0" smtClean="0"/>
              <a:t>1905 г.р.   д. </a:t>
            </a:r>
            <a:r>
              <a:rPr lang="ru-RU" sz="5600" dirty="0" err="1" smtClean="0"/>
              <a:t>Тулуковщина</a:t>
            </a:r>
            <a:r>
              <a:rPr lang="ru-RU" sz="5600" dirty="0" smtClean="0"/>
              <a:t>, рядовой. Пропал без вести 01.12.1944 г.</a:t>
            </a:r>
          </a:p>
          <a:p>
            <a:r>
              <a:rPr lang="ru-RU" sz="5600" b="1" dirty="0" smtClean="0"/>
              <a:t>51 Горошко Гавриил </a:t>
            </a:r>
            <a:r>
              <a:rPr lang="ru-RU" sz="5600" b="1" dirty="0" err="1" smtClean="0"/>
              <a:t>Евдокимович</a:t>
            </a:r>
            <a:r>
              <a:rPr lang="ru-RU" sz="5600" b="1" dirty="0" smtClean="0"/>
              <a:t> </a:t>
            </a:r>
            <a:r>
              <a:rPr lang="ru-RU" sz="5600" dirty="0" smtClean="0"/>
              <a:t>1926 г.р. ,  с. Ольховка, рядовой. Пропал без вести 01.04.1944 г.</a:t>
            </a:r>
          </a:p>
          <a:p>
            <a:r>
              <a:rPr lang="ru-RU" sz="5600" b="1" dirty="0" smtClean="0"/>
              <a:t>52 Горошко Георгий Николаевич </a:t>
            </a:r>
            <a:r>
              <a:rPr lang="ru-RU" sz="5600" dirty="0" smtClean="0"/>
              <a:t>1915 г.р.,   с. Ольховка , рядовой. Пропал без вести 01.11.1943 г.</a:t>
            </a:r>
          </a:p>
          <a:p>
            <a:r>
              <a:rPr lang="ru-RU" sz="5600" b="1" dirty="0" smtClean="0"/>
              <a:t>53 Горошко Дмитрий </a:t>
            </a:r>
            <a:r>
              <a:rPr lang="ru-RU" sz="5600" b="1" dirty="0" err="1" smtClean="0"/>
              <a:t>Евдокимович</a:t>
            </a:r>
            <a:r>
              <a:rPr lang="ru-RU" sz="5600" b="1" dirty="0" smtClean="0"/>
              <a:t> </a:t>
            </a:r>
            <a:r>
              <a:rPr lang="ru-RU" sz="5600" dirty="0" smtClean="0"/>
              <a:t>1919 г.р.  с. Ольховка, </a:t>
            </a:r>
            <a:r>
              <a:rPr lang="ru-RU" sz="5600" dirty="0" err="1" smtClean="0"/>
              <a:t>сержант.Пропал</a:t>
            </a:r>
            <a:r>
              <a:rPr lang="ru-RU" sz="5600" dirty="0" smtClean="0"/>
              <a:t> без вести 01.08.1943 г.</a:t>
            </a:r>
          </a:p>
          <a:p>
            <a:r>
              <a:rPr lang="ru-RU" sz="5600" b="1" dirty="0" smtClean="0"/>
              <a:t>54 Горошко Дмитрий Федорович </a:t>
            </a:r>
            <a:r>
              <a:rPr lang="ru-RU" sz="5600" dirty="0" smtClean="0"/>
              <a:t>1915 г.р.   с. Ольховка, рядовой. Погиб в бою 22.11.1944 г. Похоронен д. </a:t>
            </a:r>
            <a:r>
              <a:rPr lang="ru-RU" sz="5600" dirty="0" err="1" smtClean="0"/>
              <a:t>Пилуни</a:t>
            </a:r>
            <a:r>
              <a:rPr lang="ru-RU" sz="5600" dirty="0" smtClean="0"/>
              <a:t>, Латвия. </a:t>
            </a:r>
          </a:p>
          <a:p>
            <a:r>
              <a:rPr lang="ru-RU" sz="5600" b="1" dirty="0" smtClean="0"/>
              <a:t>55 Горошко Иван Михайлович </a:t>
            </a:r>
            <a:r>
              <a:rPr lang="ru-RU" sz="5600" dirty="0" smtClean="0"/>
              <a:t>1925 г.р., с. Ольховка, рядовой. Пропал без вести 01.03.1944 г.</a:t>
            </a:r>
          </a:p>
          <a:p>
            <a:r>
              <a:rPr lang="ru-RU" sz="5600" b="1" dirty="0" smtClean="0"/>
              <a:t>56 Горошко Леон Николаевич </a:t>
            </a:r>
            <a:r>
              <a:rPr lang="ru-RU" sz="5600" dirty="0" smtClean="0"/>
              <a:t>1913 г.р.  с. Ольховка, рядовой. Пропал без вести 01.02.1944 г.</a:t>
            </a:r>
          </a:p>
          <a:p>
            <a:r>
              <a:rPr lang="ru-RU" sz="5600" b="1" dirty="0" smtClean="0"/>
              <a:t>57 Горошко Петр Матвеевич</a:t>
            </a:r>
            <a:r>
              <a:rPr lang="ru-RU" sz="5600" dirty="0" smtClean="0"/>
              <a:t>1918 г.р. , с. Ольховка, сержант. Пропал без вести 01.12.1943 г.</a:t>
            </a:r>
          </a:p>
          <a:p>
            <a:r>
              <a:rPr lang="ru-RU" sz="5600" b="1" dirty="0" smtClean="0"/>
              <a:t>58Горошко Семен Павлович </a:t>
            </a:r>
            <a:r>
              <a:rPr lang="ru-RU" sz="5600" dirty="0" smtClean="0"/>
              <a:t>1906 г.р.,  с. Ольховка,1918 г.р.Пропал без вести 01.01.1944 г.</a:t>
            </a:r>
          </a:p>
          <a:p>
            <a:endParaRPr lang="ru-RU" sz="5600" dirty="0" smtClean="0"/>
          </a:p>
          <a:p>
            <a:endParaRPr lang="ru-RU" sz="5600" dirty="0" smtClean="0"/>
          </a:p>
          <a:p>
            <a:endParaRPr lang="ru-RU" sz="5600" dirty="0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Autofit/>
          </a:bodyPr>
          <a:lstStyle/>
          <a:p>
            <a:r>
              <a:rPr lang="ru-RU" sz="1400" b="1" dirty="0" smtClean="0"/>
              <a:t>59 Горошко Сергей Николаевич </a:t>
            </a:r>
            <a:r>
              <a:rPr lang="ru-RU" sz="1400" dirty="0" smtClean="0"/>
              <a:t>1915 г.р., с. Ольховка, сержант. Пропал без вести</a:t>
            </a:r>
          </a:p>
          <a:p>
            <a:r>
              <a:rPr lang="ru-RU" sz="1400" b="1" dirty="0" smtClean="0"/>
              <a:t>60 Горошко Федот Тимофеевич </a:t>
            </a:r>
            <a:r>
              <a:rPr lang="ru-RU" sz="1400" dirty="0" smtClean="0"/>
              <a:t>1902 г.р.  с. Ольховка, рядовой. Погиб в бою 22.11.1943 г. Похоронен д. </a:t>
            </a:r>
            <a:r>
              <a:rPr lang="ru-RU" sz="1400" dirty="0" err="1" smtClean="0"/>
              <a:t>Лопатино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61 Грецкий Михаил Иванович </a:t>
            </a:r>
            <a:r>
              <a:rPr lang="ru-RU" sz="1400" dirty="0" smtClean="0"/>
              <a:t>1906 г.р.  с. Ольховка, рядовой. Пропал без вести 01.12.1943 г.</a:t>
            </a:r>
          </a:p>
          <a:p>
            <a:r>
              <a:rPr lang="ru-RU" sz="1400" b="1" dirty="0" smtClean="0"/>
              <a:t>62 Грецкий Павел Иванович </a:t>
            </a:r>
            <a:r>
              <a:rPr lang="ru-RU" sz="1400" dirty="0" smtClean="0"/>
              <a:t>1911 г.р.  с. Ольховка, рядовой. Погиб в бою 16.02.1943 Похоронен                                               д. </a:t>
            </a:r>
            <a:r>
              <a:rPr lang="ru-RU" sz="1400" dirty="0" err="1" smtClean="0"/>
              <a:t>Макарьевская</a:t>
            </a:r>
            <a:r>
              <a:rPr lang="ru-RU" sz="1400" dirty="0" smtClean="0"/>
              <a:t> Пустошь Ленинградской обл. </a:t>
            </a:r>
          </a:p>
          <a:p>
            <a:r>
              <a:rPr lang="ru-RU" sz="1400" b="1" dirty="0" smtClean="0"/>
              <a:t>63 Гусев Яков Иванович </a:t>
            </a:r>
            <a:r>
              <a:rPr lang="ru-RU" sz="1400" dirty="0" smtClean="0"/>
              <a:t>1922 г.р. , 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, рядовой. Умер от ран 07.08.1942 г.</a:t>
            </a:r>
          </a:p>
          <a:p>
            <a:r>
              <a:rPr lang="ru-RU" sz="1400" b="1" dirty="0" smtClean="0"/>
              <a:t>64 </a:t>
            </a:r>
            <a:r>
              <a:rPr lang="ru-RU" sz="1400" b="1" dirty="0" err="1" smtClean="0"/>
              <a:t>Давидчук</a:t>
            </a:r>
            <a:r>
              <a:rPr lang="ru-RU" sz="1400" b="1" dirty="0" smtClean="0"/>
              <a:t> Тит Филиппович </a:t>
            </a:r>
            <a:r>
              <a:rPr lang="ru-RU" sz="1400" dirty="0" smtClean="0"/>
              <a:t>, с. Ольховка , рядовой. Погиб в бою 01.01.1945 г.</a:t>
            </a:r>
          </a:p>
          <a:p>
            <a:r>
              <a:rPr lang="ru-RU" sz="1400" b="1" dirty="0" smtClean="0"/>
              <a:t>65 Данченко Александр Иванович </a:t>
            </a:r>
            <a:r>
              <a:rPr lang="ru-RU" sz="1400" dirty="0" smtClean="0"/>
              <a:t>1917 г.р. ,  с. Ольховка, рядовой. Пропал без вести 01.02.1944г.</a:t>
            </a:r>
          </a:p>
          <a:p>
            <a:r>
              <a:rPr lang="ru-RU" sz="1400" b="1" dirty="0" smtClean="0"/>
              <a:t>66 Данченко Александр </a:t>
            </a:r>
            <a:r>
              <a:rPr lang="ru-RU" sz="1400" b="1" dirty="0" err="1" smtClean="0"/>
              <a:t>Харламович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1919 г.р. ,  с. Ольховка, рядовой. Погиб в бою 17.10.1944 г. Похоронен д. </a:t>
            </a:r>
            <a:r>
              <a:rPr lang="ru-RU" sz="1400" dirty="0" err="1" smtClean="0"/>
              <a:t>Заключев</a:t>
            </a:r>
            <a:r>
              <a:rPr lang="ru-RU" sz="1400" dirty="0" smtClean="0"/>
              <a:t>, Польша</a:t>
            </a:r>
          </a:p>
          <a:p>
            <a:r>
              <a:rPr lang="ru-RU" sz="1400" b="1" dirty="0" smtClean="0"/>
              <a:t>67 Данченко Илья Романович</a:t>
            </a:r>
            <a:r>
              <a:rPr lang="ru-RU" sz="1400" dirty="0" smtClean="0"/>
              <a:t>, д. </a:t>
            </a:r>
            <a:r>
              <a:rPr lang="ru-RU" sz="1400" dirty="0" err="1" smtClean="0"/>
              <a:t>Воловка</a:t>
            </a:r>
            <a:r>
              <a:rPr lang="ru-RU" sz="1400" dirty="0" smtClean="0"/>
              <a:t>, рядовой. Погиб в бою 09.03.1944 г. Похоронен д. Горелки Витебской обл. </a:t>
            </a:r>
          </a:p>
          <a:p>
            <a:r>
              <a:rPr lang="ru-RU" sz="1400" b="1" dirty="0" smtClean="0"/>
              <a:t>68 Данченко Михаил  Романович </a:t>
            </a:r>
            <a:r>
              <a:rPr lang="ru-RU" sz="1400" dirty="0" smtClean="0"/>
              <a:t>1916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  с. Ольховка, рядовой. Пропал без вести 01.03.1944г.</a:t>
            </a:r>
          </a:p>
          <a:p>
            <a:r>
              <a:rPr lang="ru-RU" sz="1400" b="1" dirty="0" smtClean="0"/>
              <a:t>69 Данченко Петр Иванович </a:t>
            </a:r>
            <a:r>
              <a:rPr lang="ru-RU" sz="1400" dirty="0" smtClean="0"/>
              <a:t>1913 г.р. , с. Ольховка, рядовой. Умер от ран 01.12.1943 г.</a:t>
            </a:r>
          </a:p>
          <a:p>
            <a:r>
              <a:rPr lang="ru-RU" sz="1400" b="1" dirty="0" smtClean="0"/>
              <a:t>70 Данченко Семен Моисеевич </a:t>
            </a:r>
            <a:r>
              <a:rPr lang="ru-RU" sz="1400" dirty="0" smtClean="0"/>
              <a:t>1904 г.р. ,  с. Ольховка, рядовой. Погиб в бою 12.02.1945 г. Похоронен г. </a:t>
            </a:r>
            <a:r>
              <a:rPr lang="ru-RU" sz="1400" dirty="0" err="1" smtClean="0"/>
              <a:t>Вальч</a:t>
            </a:r>
            <a:r>
              <a:rPr lang="ru-RU" sz="1400" dirty="0" smtClean="0"/>
              <a:t>, Польша. </a:t>
            </a:r>
          </a:p>
          <a:p>
            <a:r>
              <a:rPr lang="ru-RU" sz="1400" b="1" dirty="0" smtClean="0"/>
              <a:t>71 Данченко Стефан Иванович </a:t>
            </a:r>
            <a:r>
              <a:rPr lang="ru-RU" sz="1400" dirty="0" smtClean="0"/>
              <a:t>1913 г.р. ,  с. Ольховка, рядовой. Пропал без вести 01.09.1941г.</a:t>
            </a:r>
          </a:p>
          <a:p>
            <a:r>
              <a:rPr lang="ru-RU" sz="1400" b="1" dirty="0" smtClean="0"/>
              <a:t>72 </a:t>
            </a:r>
            <a:r>
              <a:rPr lang="ru-RU" sz="1400" b="1" dirty="0" err="1" smtClean="0"/>
              <a:t>Дзогин</a:t>
            </a:r>
            <a:r>
              <a:rPr lang="ru-RU" sz="1400" b="1" dirty="0" smtClean="0"/>
              <a:t> Андрей Филиппович </a:t>
            </a:r>
            <a:r>
              <a:rPr lang="ru-RU" sz="1400" dirty="0" smtClean="0"/>
              <a:t>1915 г.р. ,   с. Ольховка, рядовой. Погиб в бою 18.08.1944 г. Похоронен г. Ивано-Франковск. </a:t>
            </a:r>
          </a:p>
          <a:p>
            <a:endParaRPr lang="ru-RU" sz="1400" dirty="0" smtClean="0"/>
          </a:p>
          <a:p>
            <a:endParaRPr lang="ru-RU" sz="1400" dirty="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73 Дегтярев Василий Денисович </a:t>
            </a:r>
            <a:r>
              <a:rPr lang="ru-RU" sz="1400" dirty="0" smtClean="0"/>
              <a:t>1919 г.р.  с. Ольховка, рядовой. Пропал без вести 01.12.1943 г.</a:t>
            </a:r>
          </a:p>
          <a:p>
            <a:r>
              <a:rPr lang="ru-RU" sz="1400" b="1" dirty="0" smtClean="0"/>
              <a:t>74 Дегтярев Ефим Григорьевич </a:t>
            </a:r>
            <a:r>
              <a:rPr lang="ru-RU" sz="1400" dirty="0" smtClean="0"/>
              <a:t>1906 г.р. 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 , рядовой. Погиб в бою 24.02.1944 г. Похоронен д. Великий Бор Гомельской области. </a:t>
            </a:r>
          </a:p>
          <a:p>
            <a:r>
              <a:rPr lang="ru-RU" sz="1400" b="1" dirty="0" smtClean="0"/>
              <a:t>75 Дегтярев Иван Федорович </a:t>
            </a:r>
            <a:r>
              <a:rPr lang="ru-RU" sz="1400" dirty="0" smtClean="0"/>
              <a:t>1902г.р. , с. Ольховка, рядовой. Пропал без вести 01.01.1944 г.</a:t>
            </a:r>
          </a:p>
          <a:p>
            <a:r>
              <a:rPr lang="ru-RU" sz="1400" b="1" dirty="0" smtClean="0"/>
              <a:t>76 Дегтярев Павел Климович </a:t>
            </a:r>
            <a:r>
              <a:rPr lang="ru-RU" sz="1400" dirty="0" smtClean="0"/>
              <a:t>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, рядовой. Погиб в бою 02.07.1944 г. Похоронен д. Борки Калининской обл. </a:t>
            </a:r>
          </a:p>
          <a:p>
            <a:r>
              <a:rPr lang="ru-RU" sz="1400" b="1" dirty="0" smtClean="0"/>
              <a:t>77 Дегтярев Павел Лаврентьевич  </a:t>
            </a:r>
            <a:r>
              <a:rPr lang="ru-RU" sz="1400" dirty="0" smtClean="0"/>
              <a:t>1925 г.р. ,  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, сержант. Погиб в бою 22.03.1944 г. Похоронен г. </a:t>
            </a:r>
            <a:r>
              <a:rPr lang="ru-RU" sz="1400" dirty="0" err="1" smtClean="0"/>
              <a:t>Браунсберг</a:t>
            </a:r>
            <a:r>
              <a:rPr lang="ru-RU" sz="1400" dirty="0" smtClean="0"/>
              <a:t>, Вост. Пруссия</a:t>
            </a:r>
          </a:p>
          <a:p>
            <a:r>
              <a:rPr lang="ru-RU" sz="1400" b="1" dirty="0" smtClean="0"/>
              <a:t>78 Демченко Федор Яковлевич  </a:t>
            </a:r>
            <a:r>
              <a:rPr lang="ru-RU" sz="1400" dirty="0" smtClean="0"/>
              <a:t>1902г.р.  с. Ольховка, рядовой. Пропал без вести .</a:t>
            </a:r>
          </a:p>
          <a:p>
            <a:r>
              <a:rPr lang="ru-RU" sz="1400" b="1" dirty="0" smtClean="0"/>
              <a:t>79 Дроздов Филипп Андреевич </a:t>
            </a:r>
            <a:r>
              <a:rPr lang="ru-RU" sz="1400" dirty="0" smtClean="0"/>
              <a:t>1913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Умер от ран 07.11.1941 г.</a:t>
            </a:r>
          </a:p>
          <a:p>
            <a:r>
              <a:rPr lang="ru-RU" sz="1400" b="1" dirty="0" smtClean="0"/>
              <a:t>80 </a:t>
            </a:r>
            <a:r>
              <a:rPr lang="ru-RU" sz="1400" b="1" dirty="0" err="1" smtClean="0"/>
              <a:t>Душаков</a:t>
            </a:r>
            <a:r>
              <a:rPr lang="ru-RU" sz="1400" b="1" dirty="0" smtClean="0"/>
              <a:t> Гавриил </a:t>
            </a:r>
            <a:r>
              <a:rPr lang="ru-RU" sz="1400" b="1" dirty="0" err="1" smtClean="0"/>
              <a:t>Федосович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1904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01.01.1944 г.</a:t>
            </a:r>
          </a:p>
          <a:p>
            <a:r>
              <a:rPr lang="ru-RU" sz="1400" b="1" dirty="0" smtClean="0"/>
              <a:t>81 </a:t>
            </a:r>
            <a:r>
              <a:rPr lang="ru-RU" sz="1400" b="1" dirty="0" err="1" smtClean="0"/>
              <a:t>Душаков</a:t>
            </a:r>
            <a:r>
              <a:rPr lang="ru-RU" sz="1400" b="1" dirty="0" smtClean="0"/>
              <a:t> </a:t>
            </a:r>
            <a:r>
              <a:rPr lang="ru-RU" sz="1400" b="1" dirty="0" err="1" smtClean="0"/>
              <a:t>Елисей</a:t>
            </a:r>
            <a:r>
              <a:rPr lang="ru-RU" sz="1400" b="1" dirty="0" smtClean="0"/>
              <a:t> Семенович </a:t>
            </a:r>
            <a:r>
              <a:rPr lang="ru-RU" sz="1400" dirty="0" smtClean="0"/>
              <a:t>1901 г.р. рядовой, с. Ольховка. Пропал без вести 01.05.1944 г.</a:t>
            </a:r>
          </a:p>
          <a:p>
            <a:r>
              <a:rPr lang="ru-RU" sz="1400" b="1" dirty="0" smtClean="0"/>
              <a:t>82 </a:t>
            </a:r>
            <a:r>
              <a:rPr lang="ru-RU" sz="1400" b="1" dirty="0" err="1" smtClean="0"/>
              <a:t>Душаков</a:t>
            </a:r>
            <a:r>
              <a:rPr lang="ru-RU" sz="1400" b="1" dirty="0" smtClean="0"/>
              <a:t> Филипп Иванович  </a:t>
            </a:r>
            <a:r>
              <a:rPr lang="ru-RU" sz="1400" dirty="0" smtClean="0"/>
              <a:t>1919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83 </a:t>
            </a:r>
            <a:r>
              <a:rPr lang="ru-RU" sz="1400" b="1" dirty="0" err="1" smtClean="0"/>
              <a:t>Ерошенко</a:t>
            </a:r>
            <a:r>
              <a:rPr lang="ru-RU" sz="1400" b="1" dirty="0" smtClean="0"/>
              <a:t> Прохор </a:t>
            </a:r>
            <a:r>
              <a:rPr lang="ru-RU" sz="1400" b="1" dirty="0" err="1" smtClean="0"/>
              <a:t>Власович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1900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11.01.1943 г.</a:t>
            </a:r>
          </a:p>
          <a:p>
            <a:r>
              <a:rPr lang="ru-RU" sz="1400" b="1" dirty="0" smtClean="0"/>
              <a:t>84 </a:t>
            </a:r>
            <a:r>
              <a:rPr lang="ru-RU" sz="1400" b="1" dirty="0" err="1" smtClean="0"/>
              <a:t>Ефименко</a:t>
            </a:r>
            <a:r>
              <a:rPr lang="ru-RU" sz="1400" b="1" dirty="0" smtClean="0"/>
              <a:t>  Григорий Семенович </a:t>
            </a:r>
            <a:r>
              <a:rPr lang="ru-RU" sz="1400" dirty="0" smtClean="0"/>
              <a:t>1914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с.Ольховка. Пропал без вести 01.03.1944 г.</a:t>
            </a:r>
          </a:p>
          <a:p>
            <a:r>
              <a:rPr lang="ru-RU" sz="1400" b="1" dirty="0" smtClean="0"/>
              <a:t>85 </a:t>
            </a:r>
            <a:r>
              <a:rPr lang="ru-RU" sz="1400" b="1" dirty="0" err="1" smtClean="0"/>
              <a:t>Жураков</a:t>
            </a:r>
            <a:r>
              <a:rPr lang="ru-RU" sz="1400" b="1" dirty="0" smtClean="0"/>
              <a:t> Яков  Петрович  </a:t>
            </a:r>
            <a:r>
              <a:rPr lang="ru-RU" sz="1400" dirty="0" smtClean="0"/>
              <a:t>1918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лейтенант, с. Ольховка, Пропал без вести 01.09.1941 г.</a:t>
            </a:r>
          </a:p>
          <a:p>
            <a:r>
              <a:rPr lang="ru-RU" sz="1400" b="1" dirty="0" smtClean="0"/>
              <a:t>86 </a:t>
            </a:r>
            <a:r>
              <a:rPr lang="ru-RU" sz="1400" b="1" dirty="0" err="1" smtClean="0"/>
              <a:t>Заводцов</a:t>
            </a:r>
            <a:r>
              <a:rPr lang="ru-RU" sz="1400" b="1" dirty="0" smtClean="0"/>
              <a:t> Василий Тарасович </a:t>
            </a:r>
            <a:r>
              <a:rPr lang="ru-RU" sz="1400" dirty="0" smtClean="0"/>
              <a:t> 1916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18.02.1944 г. Похоронен д. </a:t>
            </a:r>
            <a:r>
              <a:rPr lang="ru-RU" sz="1400" dirty="0" err="1" smtClean="0"/>
              <a:t>Болотня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87 </a:t>
            </a:r>
            <a:r>
              <a:rPr lang="ru-RU" sz="1400" b="1" dirty="0" err="1" smtClean="0"/>
              <a:t>Заводцов</a:t>
            </a:r>
            <a:r>
              <a:rPr lang="ru-RU" sz="1400" b="1" dirty="0" smtClean="0"/>
              <a:t> Михаил Иванович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15.07.1944 г. Похоронен х. Ульянов Ковельского р-на, </a:t>
            </a:r>
            <a:r>
              <a:rPr lang="ru-RU" sz="1400" dirty="0" err="1" smtClean="0"/>
              <a:t>Волонской</a:t>
            </a:r>
            <a:r>
              <a:rPr lang="ru-RU" sz="1400" dirty="0" smtClean="0"/>
              <a:t> обл. </a:t>
            </a:r>
          </a:p>
          <a:p>
            <a:r>
              <a:rPr lang="ru-RU" sz="1400" b="1" dirty="0" smtClean="0"/>
              <a:t>88 Зайцев Владимир Анисимович</a:t>
            </a:r>
            <a:r>
              <a:rPr lang="ru-RU" sz="1400" dirty="0" smtClean="0"/>
              <a:t>, 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14.01.1945 г.</a:t>
            </a:r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4974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89 Захаров Борис Петрович</a:t>
            </a:r>
            <a:r>
              <a:rPr lang="ru-RU" sz="1400" dirty="0" smtClean="0"/>
              <a:t>, 1944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 , </a:t>
            </a:r>
            <a:r>
              <a:rPr lang="ru-RU" sz="1400" dirty="0" err="1" smtClean="0"/>
              <a:t>с-з</a:t>
            </a:r>
            <a:r>
              <a:rPr lang="ru-RU" sz="1400" dirty="0" smtClean="0"/>
              <a:t> 1Мая. Пропал без вести 01.02.1944г.</a:t>
            </a:r>
          </a:p>
          <a:p>
            <a:r>
              <a:rPr lang="ru-RU" sz="1400" b="1" dirty="0" smtClean="0"/>
              <a:t>90 Иваньков Афанасий Ильич</a:t>
            </a:r>
            <a:r>
              <a:rPr lang="ru-RU" sz="1400" dirty="0" smtClean="0"/>
              <a:t> сержант, с. Ольховка. Погиб в бою 01.07.1944 г. Похоронен  д. </a:t>
            </a:r>
            <a:r>
              <a:rPr lang="ru-RU" sz="1400" dirty="0" err="1" smtClean="0"/>
              <a:t>Лешница</a:t>
            </a:r>
            <a:r>
              <a:rPr lang="ru-RU" sz="1400" dirty="0" smtClean="0"/>
              <a:t>, Минской обл. </a:t>
            </a:r>
          </a:p>
          <a:p>
            <a:r>
              <a:rPr lang="ru-RU" sz="1400" b="1" dirty="0" smtClean="0"/>
              <a:t>91 Иваньков Василий Алексеевич </a:t>
            </a:r>
            <a:r>
              <a:rPr lang="ru-RU" sz="1400" dirty="0" smtClean="0"/>
              <a:t>1915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92 Иваньков Владимир Петрович </a:t>
            </a:r>
            <a:r>
              <a:rPr lang="ru-RU" sz="1400" dirty="0" smtClean="0"/>
              <a:t>1908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01.09.1941 г.</a:t>
            </a:r>
          </a:p>
          <a:p>
            <a:r>
              <a:rPr lang="ru-RU" sz="1400" b="1" dirty="0" smtClean="0"/>
              <a:t>93 Иваньков Дмитрий Ильич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ефрейтор, с. Ольховка. Пропал без вести 04.10.1944 г. Похоронен д. </a:t>
            </a:r>
            <a:r>
              <a:rPr lang="ru-RU" sz="1400" dirty="0" err="1" smtClean="0"/>
              <a:t>Пискарня-Мала</a:t>
            </a:r>
            <a:r>
              <a:rPr lang="ru-RU" sz="1400" dirty="0" smtClean="0"/>
              <a:t> , Польша. </a:t>
            </a:r>
          </a:p>
          <a:p>
            <a:r>
              <a:rPr lang="ru-RU" sz="1400" b="1" dirty="0" smtClean="0"/>
              <a:t>94 Иваньков Евгений </a:t>
            </a:r>
            <a:r>
              <a:rPr lang="ru-RU" sz="1400" b="1" dirty="0" err="1" smtClean="0"/>
              <a:t>Емельянович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1910 г.р., рядовой,  д. </a:t>
            </a:r>
            <a:r>
              <a:rPr lang="ru-RU" sz="1400" dirty="0" err="1" smtClean="0"/>
              <a:t>Чертовичи</a:t>
            </a:r>
            <a:r>
              <a:rPr lang="ru-RU" sz="1400" dirty="0" smtClean="0"/>
              <a:t>. Пропал без вести 01.11.1943 г.</a:t>
            </a:r>
          </a:p>
          <a:p>
            <a:r>
              <a:rPr lang="ru-RU" sz="1400" b="1" dirty="0" smtClean="0"/>
              <a:t>95 Иваньков Иван Иванович </a:t>
            </a:r>
            <a:r>
              <a:rPr lang="ru-RU" sz="1400" dirty="0" smtClean="0"/>
              <a:t>1924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Воловка</a:t>
            </a:r>
            <a:r>
              <a:rPr lang="ru-RU" sz="1400" dirty="0" smtClean="0"/>
              <a:t>. Погиб в бою 20.07.1944 г. Похоронен с. </a:t>
            </a:r>
            <a:r>
              <a:rPr lang="ru-RU" sz="1400" dirty="0" err="1" smtClean="0"/>
              <a:t>Слтавки</a:t>
            </a:r>
            <a:r>
              <a:rPr lang="ru-RU" sz="1400" dirty="0" smtClean="0"/>
              <a:t> </a:t>
            </a:r>
            <a:r>
              <a:rPr lang="ru-RU" sz="1400" dirty="0" err="1" smtClean="0"/>
              <a:t>Тужицкого</a:t>
            </a:r>
            <a:r>
              <a:rPr lang="ru-RU" sz="1400" dirty="0" smtClean="0"/>
              <a:t> района Волынской обл. </a:t>
            </a:r>
          </a:p>
          <a:p>
            <a:r>
              <a:rPr lang="ru-RU" sz="1400" b="1" dirty="0" smtClean="0"/>
              <a:t>96 Иваньков Иван </a:t>
            </a:r>
            <a:r>
              <a:rPr lang="ru-RU" sz="1400" b="1" dirty="0" err="1" smtClean="0"/>
              <a:t>Емельянович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1906 г.р. , рядовой, д. </a:t>
            </a:r>
            <a:r>
              <a:rPr lang="ru-RU" sz="1400" dirty="0" err="1" smtClean="0"/>
              <a:t>Воловка</a:t>
            </a:r>
            <a:r>
              <a:rPr lang="ru-RU" sz="1400" dirty="0" smtClean="0"/>
              <a:t>. Погиб в бою 22.11.1943 г. Похоронен д. </a:t>
            </a:r>
            <a:r>
              <a:rPr lang="ru-RU" sz="1400" dirty="0" err="1" smtClean="0"/>
              <a:t>Лопатино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97 Иваньков Михаил Владимирович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29.10.1944 г. Похоронен  д. </a:t>
            </a:r>
            <a:r>
              <a:rPr lang="ru-RU" sz="1400" dirty="0" err="1" smtClean="0"/>
              <a:t>Гравн</a:t>
            </a:r>
            <a:r>
              <a:rPr lang="ru-RU" sz="1400" dirty="0" smtClean="0"/>
              <a:t>, Латвия. </a:t>
            </a:r>
          </a:p>
          <a:p>
            <a:r>
              <a:rPr lang="ru-RU" sz="1400" b="1" dirty="0" smtClean="0"/>
              <a:t>98 Иваньков Павел Иванович </a:t>
            </a:r>
            <a:r>
              <a:rPr lang="ru-RU" sz="1400" dirty="0" smtClean="0"/>
              <a:t>1906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99 Иваньков Павел Яковлевич </a:t>
            </a:r>
            <a:r>
              <a:rPr lang="ru-RU" sz="1400" dirty="0" smtClean="0"/>
              <a:t>1914 г.р., рядовой, с. Ольховка. Пропал без вести 01.11.1944 г.</a:t>
            </a:r>
          </a:p>
          <a:p>
            <a:r>
              <a:rPr lang="ru-RU" sz="1400" b="1" dirty="0" smtClean="0"/>
              <a:t>100 Иваньков Петр Федотович </a:t>
            </a:r>
            <a:r>
              <a:rPr lang="ru-RU" sz="1400" dirty="0" smtClean="0"/>
              <a:t>1911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</a:t>
            </a:r>
            <a:r>
              <a:rPr lang="ru-RU" sz="1400" dirty="0" err="1" smtClean="0"/>
              <a:t>д.Воловка</a:t>
            </a:r>
            <a:r>
              <a:rPr lang="ru-RU" sz="1400" dirty="0" smtClean="0"/>
              <a:t>. Погиб в бою 22.11.1943 г. Похоронен д. </a:t>
            </a:r>
            <a:r>
              <a:rPr lang="ru-RU" sz="1400" dirty="0" err="1" smtClean="0"/>
              <a:t>Лопатино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101 Иваньков Тимофей Николаевич </a:t>
            </a:r>
            <a:r>
              <a:rPr lang="ru-RU" sz="1400" dirty="0" smtClean="0"/>
              <a:t>1910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102Иванюга Григорий Кириллович </a:t>
            </a:r>
            <a:r>
              <a:rPr lang="ru-RU" sz="1400" dirty="0" smtClean="0"/>
              <a:t>1925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 </a:t>
            </a:r>
            <a:r>
              <a:rPr lang="ru-RU" sz="1400" dirty="0" err="1" smtClean="0"/>
              <a:t>с-з</a:t>
            </a:r>
            <a:r>
              <a:rPr lang="ru-RU" sz="1400" dirty="0" smtClean="0"/>
              <a:t> 1 Мая. Погиб в бою 14.11.1943 г. Похоронен д. Новоселки </a:t>
            </a:r>
            <a:r>
              <a:rPr lang="ru-RU" sz="1400" dirty="0" err="1" smtClean="0"/>
              <a:t>Веткинского</a:t>
            </a:r>
            <a:r>
              <a:rPr lang="ru-RU" sz="1400" dirty="0" smtClean="0"/>
              <a:t> района Гомельской области. </a:t>
            </a:r>
            <a:endParaRPr lang="ru-RU" sz="1400" dirty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0001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86412"/>
          </a:xfrm>
        </p:spPr>
        <p:txBody>
          <a:bodyPr>
            <a:normAutofit lnSpcReduction="10000"/>
          </a:bodyPr>
          <a:lstStyle/>
          <a:p>
            <a:r>
              <a:rPr lang="ru-RU" sz="1400" b="1" dirty="0" smtClean="0"/>
              <a:t>103 </a:t>
            </a:r>
            <a:r>
              <a:rPr lang="ru-RU" sz="1400" b="1" dirty="0" err="1" smtClean="0"/>
              <a:t>Индюшин</a:t>
            </a:r>
            <a:r>
              <a:rPr lang="ru-RU" sz="1400" b="1" dirty="0" smtClean="0"/>
              <a:t> Тимофей Романович  </a:t>
            </a:r>
            <a:r>
              <a:rPr lang="ru-RU" sz="1400" dirty="0" smtClean="0"/>
              <a:t>1909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 д. </a:t>
            </a:r>
            <a:r>
              <a:rPr lang="ru-RU" sz="1400" dirty="0" err="1" smtClean="0"/>
              <a:t>Токаревщина</a:t>
            </a:r>
            <a:r>
              <a:rPr lang="ru-RU" sz="1400" dirty="0" smtClean="0"/>
              <a:t>. Пропал без вести 01.12.1943 г. </a:t>
            </a:r>
          </a:p>
          <a:p>
            <a:r>
              <a:rPr lang="ru-RU" sz="1400" b="1" dirty="0" smtClean="0"/>
              <a:t>104 </a:t>
            </a:r>
            <a:r>
              <a:rPr lang="ru-RU" sz="1400" b="1" dirty="0" err="1" smtClean="0"/>
              <a:t>Исаенко</a:t>
            </a:r>
            <a:r>
              <a:rPr lang="ru-RU" sz="1400" b="1" dirty="0" smtClean="0"/>
              <a:t> Николай Алексеевич </a:t>
            </a:r>
            <a:r>
              <a:rPr lang="ru-RU" sz="1400" dirty="0" smtClean="0"/>
              <a:t>1924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25.06.1944. Похоронен                   д. </a:t>
            </a:r>
            <a:r>
              <a:rPr lang="ru-RU" sz="1400" dirty="0" err="1" smtClean="0"/>
              <a:t>Озеране</a:t>
            </a:r>
            <a:r>
              <a:rPr lang="ru-RU" sz="1400" dirty="0" smtClean="0"/>
              <a:t> Рогачевского района Гомельской обл. </a:t>
            </a:r>
          </a:p>
          <a:p>
            <a:r>
              <a:rPr lang="ru-RU" sz="1400" b="1" dirty="0" smtClean="0"/>
              <a:t>105 Карликов Василий Степанович </a:t>
            </a:r>
            <a:r>
              <a:rPr lang="ru-RU" sz="1400" dirty="0" smtClean="0"/>
              <a:t>1907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Умер от ран 26.08.1944 г.</a:t>
            </a:r>
          </a:p>
          <a:p>
            <a:r>
              <a:rPr lang="ru-RU" sz="1400" b="1" dirty="0" smtClean="0"/>
              <a:t>106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Василий Григорьевич </a:t>
            </a:r>
            <a:r>
              <a:rPr lang="ru-RU" sz="1400" dirty="0" smtClean="0"/>
              <a:t>1922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21.02.1942 г.</a:t>
            </a:r>
          </a:p>
          <a:p>
            <a:r>
              <a:rPr lang="ru-RU" sz="1400" b="1" dirty="0" smtClean="0"/>
              <a:t>107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Григорий Павлович  </a:t>
            </a:r>
            <a:r>
              <a:rPr lang="ru-RU" sz="1400" dirty="0" smtClean="0"/>
              <a:t>1891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 Пропал без вести 01.12.1943 г. </a:t>
            </a:r>
          </a:p>
          <a:p>
            <a:r>
              <a:rPr lang="ru-RU" sz="1400" b="1" dirty="0" smtClean="0"/>
              <a:t>108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Дмитрий Васильевич </a:t>
            </a:r>
            <a:r>
              <a:rPr lang="ru-RU" sz="1400" dirty="0" smtClean="0"/>
              <a:t>1906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Умер от ран 13.08.1941 г.</a:t>
            </a:r>
          </a:p>
          <a:p>
            <a:r>
              <a:rPr lang="ru-RU" sz="1400" b="1" dirty="0" smtClean="0"/>
              <a:t>109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Иван Иванович </a:t>
            </a:r>
            <a:r>
              <a:rPr lang="ru-RU" sz="1400" dirty="0" smtClean="0"/>
              <a:t>1923 г.р.,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24.02.1944 г. Похоронен д. Старица Гомельской обл. </a:t>
            </a:r>
          </a:p>
          <a:p>
            <a:r>
              <a:rPr lang="ru-RU" sz="1400" b="1" dirty="0" smtClean="0"/>
              <a:t>110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Иван Ильич </a:t>
            </a:r>
            <a:r>
              <a:rPr lang="ru-RU" sz="1400" dirty="0" smtClean="0"/>
              <a:t>1913 г.р. 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вести.</a:t>
            </a:r>
          </a:p>
          <a:p>
            <a:r>
              <a:rPr lang="ru-RU" sz="1400" b="1" dirty="0" smtClean="0"/>
              <a:t>111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Иван Митрофанович </a:t>
            </a:r>
            <a:r>
              <a:rPr lang="ru-RU" sz="1400" dirty="0" smtClean="0"/>
              <a:t>1914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сержант,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22.04.1945 г. Похоронен г. </a:t>
            </a:r>
            <a:r>
              <a:rPr lang="ru-RU" sz="1400" dirty="0" err="1" smtClean="0"/>
              <a:t>Шенейхе</a:t>
            </a:r>
            <a:r>
              <a:rPr lang="ru-RU" sz="1400" dirty="0" smtClean="0"/>
              <a:t>, Германия. </a:t>
            </a:r>
          </a:p>
          <a:p>
            <a:r>
              <a:rPr lang="ru-RU" sz="1400" b="1" dirty="0" smtClean="0"/>
              <a:t>112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Иван Степанович </a:t>
            </a:r>
            <a:r>
              <a:rPr lang="ru-RU" sz="1400" dirty="0" smtClean="0"/>
              <a:t>1924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07.09.1944 г. Похоронен д. </a:t>
            </a:r>
            <a:r>
              <a:rPr lang="ru-RU" sz="1400" dirty="0" err="1" smtClean="0"/>
              <a:t>Шлятетски</a:t>
            </a:r>
            <a:r>
              <a:rPr lang="ru-RU" sz="1400" dirty="0" smtClean="0"/>
              <a:t>, Польша. </a:t>
            </a:r>
          </a:p>
          <a:p>
            <a:r>
              <a:rPr lang="ru-RU" sz="1400" b="1" dirty="0" smtClean="0"/>
              <a:t>113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Иван Яковлевич </a:t>
            </a:r>
            <a:r>
              <a:rPr lang="ru-RU" sz="1400" dirty="0" smtClean="0"/>
              <a:t>1926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мл. сержант,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 вести 07.02.1945 г.</a:t>
            </a:r>
          </a:p>
          <a:p>
            <a:r>
              <a:rPr lang="ru-RU" sz="1400" b="1" dirty="0" smtClean="0"/>
              <a:t>114Кизимов Матвей Павлович </a:t>
            </a:r>
            <a:r>
              <a:rPr lang="ru-RU" sz="1400" dirty="0" smtClean="0"/>
              <a:t>1903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01.03.1944 г.</a:t>
            </a:r>
          </a:p>
          <a:p>
            <a:r>
              <a:rPr lang="ru-RU" sz="1400" b="1" dirty="0" smtClean="0"/>
              <a:t>115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Михаил Григорьевич </a:t>
            </a:r>
            <a:r>
              <a:rPr lang="ru-RU" sz="1400" dirty="0" smtClean="0"/>
              <a:t>1924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01.02.1944 г.</a:t>
            </a:r>
          </a:p>
          <a:p>
            <a:r>
              <a:rPr lang="ru-RU" sz="1400" b="1" dirty="0" smtClean="0"/>
              <a:t>116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Михаил Яковлевич </a:t>
            </a:r>
            <a:r>
              <a:rPr lang="ru-RU" sz="1400" dirty="0" smtClean="0"/>
              <a:t>1920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117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Петр </a:t>
            </a:r>
            <a:r>
              <a:rPr lang="ru-RU" sz="1400" b="1" dirty="0" err="1" smtClean="0"/>
              <a:t>Демьянович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1909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01.02.1945 г.</a:t>
            </a:r>
          </a:p>
          <a:p>
            <a:r>
              <a:rPr lang="ru-RU" sz="1400" b="1" dirty="0" smtClean="0"/>
              <a:t>118 </a:t>
            </a:r>
            <a:r>
              <a:rPr lang="ru-RU" sz="1400" b="1" dirty="0" err="1" smtClean="0"/>
              <a:t>Кизимов</a:t>
            </a:r>
            <a:r>
              <a:rPr lang="ru-RU" sz="1400" b="1" dirty="0" smtClean="0"/>
              <a:t> Сергей Николаевич </a:t>
            </a:r>
            <a:r>
              <a:rPr lang="ru-RU" sz="1400" dirty="0" smtClean="0"/>
              <a:t>1923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рядовой., с. Ольховка. Пропал без вести 01.04.1944 г.</a:t>
            </a:r>
          </a:p>
          <a:p>
            <a:r>
              <a:rPr lang="ru-RU" sz="1400" b="1" dirty="0" smtClean="0"/>
              <a:t>119Киреенко Семен Петрович </a:t>
            </a:r>
            <a:r>
              <a:rPr lang="ru-RU" sz="1400" dirty="0" smtClean="0"/>
              <a:t>1902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Рудня-Голубовка. Погиб в бою 20.03.1944 г. Похоронен с. </a:t>
            </a:r>
            <a:r>
              <a:rPr lang="ru-RU" sz="1400" dirty="0" err="1" smtClean="0"/>
              <a:t>Дубово</a:t>
            </a:r>
            <a:r>
              <a:rPr lang="ru-RU" sz="1400" dirty="0" smtClean="0"/>
              <a:t>, Ковельского р-на, Волынской области.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357850"/>
          </a:xfrm>
        </p:spPr>
        <p:txBody>
          <a:bodyPr>
            <a:normAutofit fontScale="92500" lnSpcReduction="20000"/>
          </a:bodyPr>
          <a:lstStyle/>
          <a:p>
            <a:r>
              <a:rPr lang="ru-RU" sz="1400" b="1" dirty="0" smtClean="0"/>
              <a:t>120 Киселев Афанасий Федорович </a:t>
            </a:r>
            <a:r>
              <a:rPr lang="ru-RU" sz="1400" dirty="0" smtClean="0"/>
              <a:t>1918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сержант,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Умер от ран 10.04.1944 г. Похоронен г. Дубно, Ровенской области. </a:t>
            </a:r>
          </a:p>
          <a:p>
            <a:r>
              <a:rPr lang="ru-RU" sz="1400" b="1" dirty="0" smtClean="0"/>
              <a:t>121 Киселев Гавриил Ефимович </a:t>
            </a:r>
            <a:r>
              <a:rPr lang="ru-RU" sz="1400" dirty="0" smtClean="0"/>
              <a:t>1893 г.р., рядовой, с. Ольховка. Пропал без вести 01.12.1943 г.</a:t>
            </a:r>
          </a:p>
          <a:p>
            <a:r>
              <a:rPr lang="ru-RU" sz="1400" b="1" dirty="0" smtClean="0"/>
              <a:t>122 Киселев Григорий </a:t>
            </a:r>
            <a:r>
              <a:rPr lang="ru-RU" sz="1400" b="1" dirty="0" err="1" smtClean="0"/>
              <a:t>Демьянович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1914 г.р. , рядовой с. Ольховка. Пропал без вести 01.02.1944 г.</a:t>
            </a:r>
          </a:p>
          <a:p>
            <a:r>
              <a:rPr lang="ru-RU" sz="1400" b="1" dirty="0" smtClean="0"/>
              <a:t>123 Киселев Иван Романович </a:t>
            </a:r>
            <a:r>
              <a:rPr lang="ru-RU" sz="1400" dirty="0" smtClean="0"/>
              <a:t>1922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вести 01.03.1944 г.</a:t>
            </a:r>
          </a:p>
          <a:p>
            <a:r>
              <a:rPr lang="ru-RU" sz="1400" b="1" dirty="0" smtClean="0"/>
              <a:t>124 Киселев Константин Васильевич </a:t>
            </a:r>
            <a:r>
              <a:rPr lang="ru-RU" sz="1400" dirty="0" smtClean="0"/>
              <a:t>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05.03.1944. Похоронен д. Любимое, </a:t>
            </a:r>
            <a:r>
              <a:rPr lang="ru-RU" sz="1400" dirty="0" err="1" smtClean="0"/>
              <a:t>Чечерского</a:t>
            </a:r>
            <a:r>
              <a:rPr lang="ru-RU" sz="1400" dirty="0" smtClean="0"/>
              <a:t> района, Гомельской области.</a:t>
            </a:r>
          </a:p>
          <a:p>
            <a:r>
              <a:rPr lang="ru-RU" sz="1400" b="1" dirty="0" smtClean="0"/>
              <a:t>125 Киселев Леонтий Иванович 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24.09.1941 г. Похоронен с. Черновое, Сумской области. </a:t>
            </a:r>
          </a:p>
          <a:p>
            <a:r>
              <a:rPr lang="ru-RU" sz="1400" b="1" dirty="0" smtClean="0"/>
              <a:t>126 Киселев Николай Иванович </a:t>
            </a:r>
            <a:r>
              <a:rPr lang="ru-RU" sz="1400" dirty="0" smtClean="0"/>
              <a:t>1906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вести 30.04.1944 г.</a:t>
            </a:r>
          </a:p>
          <a:p>
            <a:r>
              <a:rPr lang="ru-RU" sz="1400" b="1" dirty="0" smtClean="0"/>
              <a:t>127 Киселев Сергей Федорович , </a:t>
            </a:r>
            <a:r>
              <a:rPr lang="ru-RU" sz="1400" dirty="0" smtClean="0"/>
              <a:t>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Умер от ран 29.07.1942 г. Похоронен с. </a:t>
            </a:r>
            <a:r>
              <a:rPr lang="ru-RU" sz="1400" dirty="0" err="1" smtClean="0"/>
              <a:t>Койсуг</a:t>
            </a:r>
            <a:r>
              <a:rPr lang="ru-RU" sz="1400" dirty="0" smtClean="0"/>
              <a:t> Ростовской области. </a:t>
            </a:r>
          </a:p>
          <a:p>
            <a:r>
              <a:rPr lang="ru-RU" sz="1400" b="1" dirty="0" smtClean="0"/>
              <a:t>128 Киселев Федор Васильевич </a:t>
            </a:r>
            <a:r>
              <a:rPr lang="ru-RU" sz="1400" dirty="0" smtClean="0"/>
              <a:t>1909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с. Ольховка, рядовой. Пропал без вести 01.11.1943 г.</a:t>
            </a:r>
          </a:p>
          <a:p>
            <a:r>
              <a:rPr lang="ru-RU" sz="1400" b="1" dirty="0" smtClean="0"/>
              <a:t>129 Ковалев Александр Николаевич </a:t>
            </a:r>
            <a:r>
              <a:rPr lang="ru-RU" sz="1400" dirty="0" smtClean="0"/>
              <a:t>1912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Умер от ран 04.04.1944 г. Похоронен п. Заречье, Рогачевского района, Гомельской области. </a:t>
            </a:r>
          </a:p>
          <a:p>
            <a:r>
              <a:rPr lang="ru-RU" sz="1400" b="1" dirty="0" smtClean="0"/>
              <a:t>130 Ковалев Андрей Георгиевич </a:t>
            </a:r>
            <a:r>
              <a:rPr lang="ru-RU" sz="1400" dirty="0" smtClean="0"/>
              <a:t>1908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мл. лейтенант, с. Ольховка. Погиб в бою 12.01.1945 г. Похоронен с. </a:t>
            </a:r>
            <a:r>
              <a:rPr lang="ru-RU" sz="1400" dirty="0" err="1" smtClean="0"/>
              <a:t>Щеглин</a:t>
            </a:r>
            <a:r>
              <a:rPr lang="ru-RU" sz="1400" dirty="0" smtClean="0"/>
              <a:t>, Польша. </a:t>
            </a:r>
          </a:p>
          <a:p>
            <a:r>
              <a:rPr lang="ru-RU" sz="1400" b="1" dirty="0" smtClean="0"/>
              <a:t>131 Ковалев Антон Васильевич </a:t>
            </a:r>
            <a:r>
              <a:rPr lang="ru-RU" sz="1400" dirty="0" smtClean="0"/>
              <a:t>1894 г.р. Рядовой, д. </a:t>
            </a:r>
            <a:r>
              <a:rPr lang="ru-RU" sz="1400" dirty="0" err="1" smtClean="0"/>
              <a:t>Воловка</a:t>
            </a:r>
            <a:r>
              <a:rPr lang="ru-RU" sz="1400" dirty="0" smtClean="0"/>
              <a:t>. Пропал без вести 01.02.1944 г.</a:t>
            </a:r>
          </a:p>
          <a:p>
            <a:r>
              <a:rPr lang="ru-RU" sz="1400" b="1" dirty="0" smtClean="0"/>
              <a:t>132 Ковалев Афанасий </a:t>
            </a:r>
            <a:r>
              <a:rPr lang="ru-RU" sz="1400" b="1" dirty="0" err="1" smtClean="0"/>
              <a:t>Емельянович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1894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вести 01.06.1942 г.</a:t>
            </a:r>
          </a:p>
          <a:p>
            <a:r>
              <a:rPr lang="ru-RU" sz="1400" b="1" dirty="0" smtClean="0"/>
              <a:t>133 Ковалев  Василий </a:t>
            </a:r>
            <a:r>
              <a:rPr lang="ru-RU" sz="1400" b="1" dirty="0" err="1" smtClean="0"/>
              <a:t>Емельянович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1894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  Пропал без вести 01.12.1943г.</a:t>
            </a:r>
          </a:p>
          <a:p>
            <a:r>
              <a:rPr lang="ru-RU" sz="1400" b="1" dirty="0" smtClean="0"/>
              <a:t>134 Ковалев Василий  Фомич</a:t>
            </a:r>
            <a:r>
              <a:rPr lang="ru-RU" sz="1400" dirty="0" smtClean="0"/>
              <a:t>,  майор, 1919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с. Ольховка. Погиб в бою 15.03.1945 г. Похоронен г. </a:t>
            </a:r>
            <a:r>
              <a:rPr lang="ru-RU" sz="1400" dirty="0" err="1" smtClean="0"/>
              <a:t>Мельзак</a:t>
            </a:r>
            <a:r>
              <a:rPr lang="ru-RU" sz="1400" dirty="0" smtClean="0"/>
              <a:t>, Вост. Пруссия. </a:t>
            </a:r>
          </a:p>
          <a:p>
            <a:r>
              <a:rPr lang="ru-RU" sz="1400" b="1" dirty="0" smtClean="0"/>
              <a:t>135 Ковалев Павел Дмитриевич </a:t>
            </a:r>
            <a:r>
              <a:rPr lang="ru-RU" sz="1400" dirty="0" smtClean="0"/>
              <a:t>1896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01.02.1944 г.</a:t>
            </a:r>
          </a:p>
          <a:p>
            <a:r>
              <a:rPr lang="ru-RU" sz="1400" b="1" dirty="0" smtClean="0"/>
              <a:t>136 Коваленко Андрей Степанович </a:t>
            </a:r>
            <a:r>
              <a:rPr lang="ru-RU" sz="1400" dirty="0" smtClean="0"/>
              <a:t>1919 </a:t>
            </a:r>
            <a:r>
              <a:rPr lang="ru-RU" sz="1400" dirty="0" err="1" smtClean="0"/>
              <a:t>г.р,рядовой</a:t>
            </a:r>
            <a:r>
              <a:rPr lang="ru-RU" sz="1400" dirty="0" smtClean="0"/>
              <a:t>, 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Пропал без вести 01.01.1944 г.</a:t>
            </a:r>
          </a:p>
          <a:p>
            <a:r>
              <a:rPr lang="ru-RU" sz="1400" b="1" dirty="0" smtClean="0"/>
              <a:t>137 Коваленко Иван </a:t>
            </a:r>
            <a:r>
              <a:rPr lang="ru-RU" sz="1400" b="1" dirty="0" err="1" smtClean="0"/>
              <a:t>Федосович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1919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Погиб в бою 17.01.1942 г. Похоронен д. Мишино Калининской обл. </a:t>
            </a:r>
          </a:p>
          <a:p>
            <a:r>
              <a:rPr lang="ru-RU" sz="1400" b="1" dirty="0" smtClean="0"/>
              <a:t>138Колбас Федор Борисович </a:t>
            </a:r>
            <a:r>
              <a:rPr lang="ru-RU" sz="1400" dirty="0" smtClean="0"/>
              <a:t>1915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мл. сержант, с. Ольховка. Погиб в бою 24.06.1944 г. Похоронен д. Б. </a:t>
            </a:r>
            <a:r>
              <a:rPr lang="ru-RU" sz="1400" dirty="0" err="1" smtClean="0"/>
              <a:t>Коноплица</a:t>
            </a:r>
            <a:r>
              <a:rPr lang="ru-RU" sz="1400" dirty="0" smtClean="0"/>
              <a:t> Рогачевского района, Гомельской обл. 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5214974"/>
          </a:xfrm>
        </p:spPr>
        <p:txBody>
          <a:bodyPr>
            <a:normAutofit/>
          </a:bodyPr>
          <a:lstStyle/>
          <a:p>
            <a:r>
              <a:rPr lang="ru-RU" sz="1400" b="1" dirty="0" smtClean="0"/>
              <a:t>139 Колесников Иван Иванович </a:t>
            </a:r>
            <a:r>
              <a:rPr lang="ru-RU" sz="1400" dirty="0" smtClean="0"/>
              <a:t>1924,г.р, рядовой, с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Пропал без вести 02.06.1942 г.</a:t>
            </a:r>
          </a:p>
          <a:p>
            <a:r>
              <a:rPr lang="ru-RU" sz="1400" b="1" dirty="0" smtClean="0"/>
              <a:t>140 Короед Дмитрий Егорович </a:t>
            </a:r>
            <a:r>
              <a:rPr lang="ru-RU" sz="1400" dirty="0" smtClean="0"/>
              <a:t>1923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25.12.1943 г. Похоронен с. </a:t>
            </a:r>
            <a:r>
              <a:rPr lang="ru-RU" sz="1400" dirty="0" err="1" smtClean="0"/>
              <a:t>Стрелещенское</a:t>
            </a:r>
            <a:r>
              <a:rPr lang="ru-RU" sz="1400" dirty="0" smtClean="0"/>
              <a:t> Гомельской обл. </a:t>
            </a:r>
          </a:p>
          <a:p>
            <a:r>
              <a:rPr lang="ru-RU" sz="1400" b="1" dirty="0" smtClean="0"/>
              <a:t>141 Короедов Владимир Иванович </a:t>
            </a:r>
            <a:r>
              <a:rPr lang="ru-RU" sz="1400" dirty="0" smtClean="0"/>
              <a:t>1908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рядовой. с. Ольховка. Умер от ран 14.04.1942 г.</a:t>
            </a:r>
          </a:p>
          <a:p>
            <a:r>
              <a:rPr lang="ru-RU" sz="1400" b="1" dirty="0" smtClean="0"/>
              <a:t>142 Костенко Алексей Павлович</a:t>
            </a:r>
            <a:r>
              <a:rPr lang="ru-RU" sz="1400" dirty="0" smtClean="0"/>
              <a:t> рядовой  1925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Пропал без вести 01.03.1945 г.</a:t>
            </a:r>
          </a:p>
          <a:p>
            <a:r>
              <a:rPr lang="ru-RU" sz="1400" b="1" dirty="0" smtClean="0"/>
              <a:t>143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Василий Иванович </a:t>
            </a:r>
            <a:r>
              <a:rPr lang="ru-RU" sz="1400" dirty="0" smtClean="0"/>
              <a:t>1911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 с. Ольховка, рядовой. Пропал без вести 01.02.1944 г</a:t>
            </a:r>
          </a:p>
          <a:p>
            <a:r>
              <a:rPr lang="ru-RU" sz="1400" b="1" dirty="0" smtClean="0"/>
              <a:t>144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Иван Кондратьевич </a:t>
            </a:r>
            <a:r>
              <a:rPr lang="ru-RU" sz="1400" dirty="0" smtClean="0"/>
              <a:t>1898 г.р. С. Ольховка, рядовой. Погиб в бою 04.09.1944 г.</a:t>
            </a:r>
          </a:p>
          <a:p>
            <a:r>
              <a:rPr lang="ru-RU" sz="1400" b="1" dirty="0" smtClean="0"/>
              <a:t>145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Иосиф Сергеевич </a:t>
            </a:r>
            <a:r>
              <a:rPr lang="ru-RU" sz="1400" dirty="0" smtClean="0"/>
              <a:t>1917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 . Пропал без вести 01.02.1944 г.</a:t>
            </a:r>
          </a:p>
          <a:p>
            <a:r>
              <a:rPr lang="ru-RU" sz="1400" b="1" dirty="0" smtClean="0"/>
              <a:t>146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Михаил Иванович </a:t>
            </a:r>
            <a:r>
              <a:rPr lang="ru-RU" sz="1400" dirty="0" smtClean="0"/>
              <a:t>1922 г.р. Рядовой, с. Ольховка. Пропал без вести 01.12.1943 г.</a:t>
            </a:r>
          </a:p>
          <a:p>
            <a:r>
              <a:rPr lang="ru-RU" sz="1400" b="1" dirty="0" smtClean="0"/>
              <a:t>147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Павел Яковлевич </a:t>
            </a:r>
            <a:r>
              <a:rPr lang="ru-RU" sz="1400" dirty="0" smtClean="0"/>
              <a:t>1915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01.03.1944 г.</a:t>
            </a:r>
          </a:p>
          <a:p>
            <a:r>
              <a:rPr lang="ru-RU" sz="1400" b="1" dirty="0" smtClean="0"/>
              <a:t>148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Петр Степанович </a:t>
            </a:r>
            <a:r>
              <a:rPr lang="ru-RU" sz="1400" dirty="0" smtClean="0"/>
              <a:t>1915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с. Ольховка, рядовой. Погиб в бою 21.07.1944 г.</a:t>
            </a:r>
          </a:p>
          <a:p>
            <a:r>
              <a:rPr lang="ru-RU" sz="1400" b="1" dirty="0" smtClean="0"/>
              <a:t>149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Петр Федорович </a:t>
            </a:r>
            <a:r>
              <a:rPr lang="ru-RU" sz="1400" dirty="0" smtClean="0"/>
              <a:t>1922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Пропал без вести 01.12.1943 г.</a:t>
            </a:r>
          </a:p>
          <a:p>
            <a:r>
              <a:rPr lang="ru-RU" sz="1400" b="1" dirty="0" smtClean="0"/>
              <a:t>150 </a:t>
            </a:r>
            <a:r>
              <a:rPr lang="ru-RU" sz="1400" b="1" dirty="0" err="1" smtClean="0"/>
              <a:t>Кочмарев</a:t>
            </a:r>
            <a:r>
              <a:rPr lang="ru-RU" sz="1400" b="1" dirty="0" smtClean="0"/>
              <a:t> Яков Никитович </a:t>
            </a:r>
            <a:r>
              <a:rPr lang="ru-RU" sz="1400" dirty="0" smtClean="0"/>
              <a:t>1905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Ольховка. Погиб в бою 14.04.1944 г. Похоронен г. Славгород Могилевской обл. </a:t>
            </a:r>
          </a:p>
          <a:p>
            <a:r>
              <a:rPr lang="ru-RU" sz="1400" b="1" dirty="0" smtClean="0"/>
              <a:t>151 </a:t>
            </a:r>
            <a:r>
              <a:rPr lang="ru-RU" sz="1400" b="1" dirty="0" err="1" smtClean="0"/>
              <a:t>Лайков</a:t>
            </a:r>
            <a:r>
              <a:rPr lang="ru-RU" sz="1400" b="1" dirty="0" smtClean="0"/>
              <a:t> Иван Григорьевич </a:t>
            </a:r>
            <a:r>
              <a:rPr lang="ru-RU" sz="1400" dirty="0" smtClean="0"/>
              <a:t>1923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Пропал без вести 01.12.1943 г.р. </a:t>
            </a:r>
          </a:p>
          <a:p>
            <a:r>
              <a:rPr lang="ru-RU" sz="1400" b="1" dirty="0" smtClean="0"/>
              <a:t>152 </a:t>
            </a:r>
            <a:r>
              <a:rPr lang="ru-RU" sz="1400" b="1" dirty="0" err="1" smtClean="0"/>
              <a:t>Лапеев</a:t>
            </a:r>
            <a:r>
              <a:rPr lang="ru-RU" sz="1400" b="1" dirty="0" smtClean="0"/>
              <a:t> Иван Афанасьевич </a:t>
            </a:r>
            <a:r>
              <a:rPr lang="ru-RU" sz="1400" dirty="0" smtClean="0"/>
              <a:t>1916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Воловка</a:t>
            </a:r>
            <a:r>
              <a:rPr lang="ru-RU" sz="1400" dirty="0" smtClean="0"/>
              <a:t>. Пропал без вести 01.04.1942 г.</a:t>
            </a:r>
          </a:p>
          <a:p>
            <a:r>
              <a:rPr lang="ru-RU" sz="1400" b="1" dirty="0" smtClean="0"/>
              <a:t>153 </a:t>
            </a:r>
            <a:r>
              <a:rPr lang="ru-RU" sz="1400" b="1" dirty="0" err="1" smtClean="0"/>
              <a:t>Лащенко</a:t>
            </a:r>
            <a:r>
              <a:rPr lang="ru-RU" sz="1400" b="1" dirty="0" smtClean="0"/>
              <a:t> Василий Федорович </a:t>
            </a:r>
            <a:r>
              <a:rPr lang="ru-RU" sz="1400" dirty="0" smtClean="0"/>
              <a:t>1915 </a:t>
            </a:r>
            <a:r>
              <a:rPr lang="ru-RU" sz="1400" dirty="0" err="1" smtClean="0"/>
              <a:t>г.р</a:t>
            </a:r>
            <a:r>
              <a:rPr lang="ru-RU" sz="1400" dirty="0" smtClean="0"/>
              <a:t>,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Погиб в бою 18.01.1945 г.  Похоронен Фольварк, Вост. Пруссия. </a:t>
            </a:r>
          </a:p>
          <a:p>
            <a:r>
              <a:rPr lang="ru-RU" sz="1400" b="1" dirty="0" smtClean="0"/>
              <a:t>154Лащенко Илья </a:t>
            </a:r>
            <a:r>
              <a:rPr lang="ru-RU" sz="1400" b="1" dirty="0" err="1" smtClean="0"/>
              <a:t>Арсентьевич</a:t>
            </a:r>
            <a:r>
              <a:rPr lang="ru-RU" sz="1400" b="1" dirty="0" smtClean="0"/>
              <a:t> </a:t>
            </a:r>
            <a:r>
              <a:rPr lang="ru-RU" sz="1400" dirty="0" smtClean="0"/>
              <a:t>1897 г.р. рядовой, д. </a:t>
            </a:r>
            <a:r>
              <a:rPr lang="ru-RU" sz="1400" dirty="0" err="1" smtClean="0"/>
              <a:t>Тулуковщина</a:t>
            </a:r>
            <a:r>
              <a:rPr lang="ru-RU" sz="1400" dirty="0" smtClean="0"/>
              <a:t>. Пропал без вести 05.11.1941 г.</a:t>
            </a:r>
            <a:endParaRPr lang="ru-RU" sz="1400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600200"/>
            <a:ext cx="8258204" cy="5043510"/>
          </a:xfrm>
        </p:spPr>
        <p:txBody>
          <a:bodyPr>
            <a:normAutofit fontScale="25000" lnSpcReduction="20000"/>
          </a:bodyPr>
          <a:lstStyle/>
          <a:p>
            <a:r>
              <a:rPr lang="ru-RU" sz="4800" b="1" dirty="0" smtClean="0"/>
              <a:t>155 Лысенко Антон </a:t>
            </a:r>
            <a:r>
              <a:rPr lang="ru-RU" sz="4800" b="1" dirty="0" err="1" smtClean="0"/>
              <a:t>Арсентьевич</a:t>
            </a:r>
            <a:r>
              <a:rPr lang="ru-RU" sz="4800" b="1" dirty="0" smtClean="0"/>
              <a:t> </a:t>
            </a:r>
            <a:r>
              <a:rPr lang="ru-RU" sz="4800" dirty="0" smtClean="0"/>
              <a:t>1904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с. Ольховка. Пропал без вести 01.11.1943 г.</a:t>
            </a:r>
          </a:p>
          <a:p>
            <a:r>
              <a:rPr lang="ru-RU" sz="4800" b="1" dirty="0" smtClean="0"/>
              <a:t>156 Лысенко Григорий Степанович </a:t>
            </a:r>
            <a:r>
              <a:rPr lang="ru-RU" sz="4800" dirty="0" smtClean="0"/>
              <a:t>1913 г.р., рядовой, д. Рудня-Голубовка. Погиб в бою 21.10.1943 г. Похоронен д. Юрковичи </a:t>
            </a:r>
            <a:r>
              <a:rPr lang="ru-RU" sz="4800" dirty="0" err="1" smtClean="0"/>
              <a:t>Веткинского</a:t>
            </a:r>
            <a:r>
              <a:rPr lang="ru-RU" sz="4800" dirty="0" smtClean="0"/>
              <a:t> района Гомельской обл. </a:t>
            </a:r>
          </a:p>
          <a:p>
            <a:r>
              <a:rPr lang="ru-RU" sz="4800" b="1" dirty="0" smtClean="0"/>
              <a:t>157 Малиновский Ефим Филиппович </a:t>
            </a:r>
            <a:r>
              <a:rPr lang="ru-RU" sz="4800" dirty="0" smtClean="0"/>
              <a:t>1910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с. Ольховка. Пропал без вести 05.10.1944 г.</a:t>
            </a:r>
          </a:p>
          <a:p>
            <a:r>
              <a:rPr lang="ru-RU" sz="4800" b="1" dirty="0" smtClean="0"/>
              <a:t>158 Марченко Алексей Алексеевич </a:t>
            </a:r>
            <a:r>
              <a:rPr lang="ru-RU" sz="4800" dirty="0" smtClean="0"/>
              <a:t>1918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с. Ольховка. Пропал без вести  01.12.1943 г.</a:t>
            </a:r>
          </a:p>
          <a:p>
            <a:r>
              <a:rPr lang="ru-RU" sz="4800" b="1" dirty="0" smtClean="0"/>
              <a:t>159 Марченко Иван Алексеевич </a:t>
            </a:r>
            <a:r>
              <a:rPr lang="ru-RU" sz="4800" dirty="0" smtClean="0"/>
              <a:t>1911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с. Ольховка. Пропал без вести 01.02.1944 г.</a:t>
            </a:r>
          </a:p>
          <a:p>
            <a:r>
              <a:rPr lang="ru-RU" sz="4800" b="1" dirty="0" smtClean="0"/>
              <a:t>160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Алексей  Павлович  </a:t>
            </a:r>
            <a:r>
              <a:rPr lang="ru-RU" sz="4800" dirty="0" smtClean="0"/>
              <a:t>1905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д. </a:t>
            </a:r>
            <a:r>
              <a:rPr lang="ru-RU" sz="4800" dirty="0" err="1" smtClean="0"/>
              <a:t>Теремошка</a:t>
            </a:r>
            <a:r>
              <a:rPr lang="ru-RU" sz="4800" dirty="0" smtClean="0"/>
              <a:t>. Погиб в бою 13.11.1943 г. Похоронен д. Новоселки </a:t>
            </a:r>
            <a:r>
              <a:rPr lang="ru-RU" sz="4800" dirty="0" err="1" smtClean="0"/>
              <a:t>Веткинского</a:t>
            </a:r>
            <a:r>
              <a:rPr lang="ru-RU" sz="4800" dirty="0" smtClean="0"/>
              <a:t> района Гомельской обл. </a:t>
            </a:r>
          </a:p>
          <a:p>
            <a:r>
              <a:rPr lang="ru-RU" sz="4800" b="1" dirty="0" smtClean="0"/>
              <a:t>161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Иван Гаврилович </a:t>
            </a:r>
            <a:r>
              <a:rPr lang="ru-RU" sz="4800" dirty="0" smtClean="0"/>
              <a:t>1914 г.р.  д. </a:t>
            </a:r>
            <a:r>
              <a:rPr lang="ru-RU" sz="4800" dirty="0" err="1" smtClean="0"/>
              <a:t>Теремошка</a:t>
            </a:r>
            <a:r>
              <a:rPr lang="ru-RU" sz="4800" dirty="0" smtClean="0"/>
              <a:t>,  Умер от ран 19.02.1942 г.Похоронен д.Бараки. </a:t>
            </a:r>
          </a:p>
          <a:p>
            <a:r>
              <a:rPr lang="ru-RU" sz="4800" b="1" dirty="0" smtClean="0"/>
              <a:t>162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Филипп Федорович  </a:t>
            </a:r>
            <a:r>
              <a:rPr lang="ru-RU" sz="4800" dirty="0" smtClean="0"/>
              <a:t>1901 г.р. Рядовой, д. </a:t>
            </a:r>
            <a:r>
              <a:rPr lang="ru-RU" sz="4800" dirty="0" err="1" smtClean="0"/>
              <a:t>Тулуковщина</a:t>
            </a:r>
            <a:r>
              <a:rPr lang="ru-RU" sz="4800" dirty="0" smtClean="0"/>
              <a:t>. Погиб в бою 20.02.1945 г. Похоронен д. </a:t>
            </a:r>
            <a:r>
              <a:rPr lang="ru-RU" sz="4800" dirty="0" err="1" smtClean="0"/>
              <a:t>Феленсфельд</a:t>
            </a:r>
            <a:r>
              <a:rPr lang="ru-RU" sz="4800" dirty="0" smtClean="0"/>
              <a:t>, г. </a:t>
            </a:r>
            <a:r>
              <a:rPr lang="ru-RU" sz="4800" dirty="0" err="1" smtClean="0"/>
              <a:t>Свеце</a:t>
            </a:r>
            <a:r>
              <a:rPr lang="ru-RU" sz="4800" dirty="0" smtClean="0"/>
              <a:t>, Польша. </a:t>
            </a:r>
          </a:p>
          <a:p>
            <a:r>
              <a:rPr lang="ru-RU" sz="4800" b="1" dirty="0" smtClean="0"/>
              <a:t>163 Лепешкин </a:t>
            </a:r>
            <a:r>
              <a:rPr lang="ru-RU" sz="4800" b="1" dirty="0" err="1" smtClean="0"/>
              <a:t>Фадей</a:t>
            </a:r>
            <a:r>
              <a:rPr lang="ru-RU" sz="4800" b="1" dirty="0" smtClean="0"/>
              <a:t> </a:t>
            </a:r>
            <a:r>
              <a:rPr lang="ru-RU" sz="4800" b="1" dirty="0" err="1" smtClean="0"/>
              <a:t>Евстахович</a:t>
            </a:r>
            <a:r>
              <a:rPr lang="ru-RU" sz="4800" b="1" dirty="0" smtClean="0"/>
              <a:t> </a:t>
            </a:r>
            <a:r>
              <a:rPr lang="ru-RU" sz="4800" dirty="0" smtClean="0"/>
              <a:t>1923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мл. сержант, с. Ольховка. Погиб в бою 25.12.1944 г. Похоронен д. Песчанка. </a:t>
            </a:r>
          </a:p>
          <a:p>
            <a:r>
              <a:rPr lang="ru-RU" sz="4800" b="1" dirty="0" smtClean="0"/>
              <a:t>164 Лысенко Макар Николаевич </a:t>
            </a:r>
            <a:r>
              <a:rPr lang="ru-RU" sz="4800" dirty="0" smtClean="0"/>
              <a:t>1906 </a:t>
            </a:r>
            <a:r>
              <a:rPr lang="ru-RU" sz="4800" dirty="0" err="1" smtClean="0"/>
              <a:t>г.р,рядовой</a:t>
            </a:r>
            <a:r>
              <a:rPr lang="ru-RU" sz="4800" dirty="0" smtClean="0"/>
              <a:t>. </a:t>
            </a:r>
            <a:r>
              <a:rPr lang="ru-RU" sz="4800" dirty="0" err="1" smtClean="0"/>
              <a:t>д.Теремошка</a:t>
            </a:r>
            <a:r>
              <a:rPr lang="ru-RU" sz="4800" dirty="0" smtClean="0"/>
              <a:t>. Пропал без вести 01.05.1944 г.</a:t>
            </a:r>
          </a:p>
          <a:p>
            <a:r>
              <a:rPr lang="ru-RU" sz="4800" b="1" dirty="0" smtClean="0"/>
              <a:t>165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Никита Семенович </a:t>
            </a:r>
            <a:r>
              <a:rPr lang="ru-RU" sz="4800" dirty="0" smtClean="0"/>
              <a:t>1899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 , </a:t>
            </a:r>
            <a:r>
              <a:rPr lang="ru-RU" sz="4800" dirty="0" err="1" smtClean="0"/>
              <a:t>д.Теремошка</a:t>
            </a:r>
            <a:r>
              <a:rPr lang="ru-RU" sz="4800" dirty="0" smtClean="0"/>
              <a:t>. Пропал без вести 01.02.1944</a:t>
            </a:r>
          </a:p>
          <a:p>
            <a:r>
              <a:rPr lang="ru-RU" sz="4800" b="1" dirty="0" smtClean="0"/>
              <a:t>166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Николай Никифорович </a:t>
            </a:r>
            <a:r>
              <a:rPr lang="ru-RU" sz="4800" dirty="0" smtClean="0"/>
              <a:t>1898 </a:t>
            </a:r>
            <a:r>
              <a:rPr lang="ru-RU" sz="4800" dirty="0" err="1" smtClean="0"/>
              <a:t>г.р,рядовой</a:t>
            </a:r>
            <a:r>
              <a:rPr lang="ru-RU" sz="4800" dirty="0" smtClean="0"/>
              <a:t>, </a:t>
            </a:r>
            <a:r>
              <a:rPr lang="ru-RU" sz="4800" dirty="0" err="1" smtClean="0"/>
              <a:t>с.Теремошка</a:t>
            </a:r>
            <a:r>
              <a:rPr lang="ru-RU" sz="4800" dirty="0" smtClean="0"/>
              <a:t>. Погиб в бою 27.02.1944 г. Похоронен: д. Рудня </a:t>
            </a:r>
            <a:r>
              <a:rPr lang="ru-RU" sz="4800" dirty="0" err="1" smtClean="0"/>
              <a:t>Паричского</a:t>
            </a:r>
            <a:r>
              <a:rPr lang="ru-RU" sz="4800" dirty="0" smtClean="0"/>
              <a:t> района Гомельской области.</a:t>
            </a:r>
          </a:p>
          <a:p>
            <a:r>
              <a:rPr lang="ru-RU" sz="4800" b="1" dirty="0" smtClean="0"/>
              <a:t>167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Роман </a:t>
            </a:r>
            <a:r>
              <a:rPr lang="ru-RU" sz="4800" b="1" dirty="0" err="1" smtClean="0"/>
              <a:t>Мелехович</a:t>
            </a:r>
            <a:r>
              <a:rPr lang="ru-RU" sz="4800" b="1" dirty="0" smtClean="0"/>
              <a:t> </a:t>
            </a:r>
            <a:r>
              <a:rPr lang="ru-RU" sz="4800" dirty="0" smtClean="0"/>
              <a:t>1901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</a:t>
            </a:r>
            <a:r>
              <a:rPr lang="ru-RU" sz="4800" dirty="0" err="1" smtClean="0"/>
              <a:t>с.Теремошка</a:t>
            </a:r>
            <a:r>
              <a:rPr lang="ru-RU" sz="4800" dirty="0" smtClean="0"/>
              <a:t>. Пропал без вести 01.02.1944 г.</a:t>
            </a:r>
          </a:p>
          <a:p>
            <a:r>
              <a:rPr lang="ru-RU" sz="4800" b="1" dirty="0" smtClean="0"/>
              <a:t>168 </a:t>
            </a:r>
            <a:r>
              <a:rPr lang="ru-RU" sz="4800" b="1" dirty="0" err="1" smtClean="0"/>
              <a:t>Матвеенко</a:t>
            </a:r>
            <a:r>
              <a:rPr lang="ru-RU" sz="4800" b="1" dirty="0" smtClean="0"/>
              <a:t> Сергей Федорович  </a:t>
            </a:r>
            <a:r>
              <a:rPr lang="ru-RU" sz="4800" dirty="0" smtClean="0"/>
              <a:t>1913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ст. сержант, </a:t>
            </a:r>
            <a:r>
              <a:rPr lang="ru-RU" sz="4800" dirty="0" err="1" smtClean="0"/>
              <a:t>с.Теремошка</a:t>
            </a:r>
            <a:r>
              <a:rPr lang="ru-RU" sz="4800" dirty="0" smtClean="0"/>
              <a:t>. Погиб в бою  15.06.1944 г. похоронен Князь-Село Ровенской обл. </a:t>
            </a:r>
          </a:p>
          <a:p>
            <a:r>
              <a:rPr lang="ru-RU" sz="4800" b="1" dirty="0" smtClean="0"/>
              <a:t>169 </a:t>
            </a:r>
            <a:r>
              <a:rPr lang="ru-RU" sz="4800" b="1" dirty="0" err="1" smtClean="0"/>
              <a:t>Махнытко</a:t>
            </a:r>
            <a:r>
              <a:rPr lang="ru-RU" sz="4800" b="1" dirty="0" smtClean="0"/>
              <a:t> Василий Алексеевич </a:t>
            </a:r>
            <a:r>
              <a:rPr lang="ru-RU" sz="4800" dirty="0" smtClean="0"/>
              <a:t>1920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</a:t>
            </a:r>
            <a:r>
              <a:rPr lang="ru-RU" sz="4800" dirty="0" err="1" smtClean="0"/>
              <a:t>мл.сержант</a:t>
            </a:r>
            <a:r>
              <a:rPr lang="ru-RU" sz="4800" dirty="0" smtClean="0"/>
              <a:t>, </a:t>
            </a:r>
            <a:r>
              <a:rPr lang="ru-RU" sz="4800" dirty="0" err="1" smtClean="0"/>
              <a:t>п.Токаревщина</a:t>
            </a:r>
            <a:r>
              <a:rPr lang="ru-RU" sz="4800" dirty="0" smtClean="0"/>
              <a:t>. Погиб в бою 20.03.1944 г.</a:t>
            </a:r>
          </a:p>
          <a:p>
            <a:r>
              <a:rPr lang="ru-RU" sz="4800" b="1" dirty="0" smtClean="0"/>
              <a:t>170 </a:t>
            </a:r>
            <a:r>
              <a:rPr lang="ru-RU" sz="4800" b="1" dirty="0" err="1" smtClean="0"/>
              <a:t>Махнятко</a:t>
            </a:r>
            <a:r>
              <a:rPr lang="ru-RU" sz="4800" b="1" dirty="0" smtClean="0"/>
              <a:t> Григорий Иванович </a:t>
            </a:r>
            <a:r>
              <a:rPr lang="ru-RU" sz="4800" dirty="0" smtClean="0"/>
              <a:t>1920 г.р. Рядовой, </a:t>
            </a:r>
            <a:r>
              <a:rPr lang="ru-RU" sz="4800" dirty="0" err="1" smtClean="0"/>
              <a:t>п.Токаревщина</a:t>
            </a:r>
            <a:r>
              <a:rPr lang="ru-RU" sz="4800" dirty="0" smtClean="0"/>
              <a:t>.. Погиб в бою 28.07.1942 г. Похоронен: </a:t>
            </a:r>
            <a:r>
              <a:rPr lang="ru-RU" sz="4800" dirty="0" err="1" smtClean="0"/>
              <a:t>с.Койсуг</a:t>
            </a:r>
            <a:r>
              <a:rPr lang="ru-RU" sz="4800" dirty="0" smtClean="0"/>
              <a:t>.</a:t>
            </a:r>
          </a:p>
          <a:p>
            <a:r>
              <a:rPr lang="ru-RU" sz="4800" b="1" dirty="0" smtClean="0"/>
              <a:t>171 </a:t>
            </a:r>
            <a:r>
              <a:rPr lang="ru-RU" sz="4800" b="1" dirty="0" err="1" smtClean="0"/>
              <a:t>Мацапуро</a:t>
            </a:r>
            <a:r>
              <a:rPr lang="ru-RU" sz="4800" b="1" dirty="0" smtClean="0"/>
              <a:t> Владимир Егорович </a:t>
            </a:r>
            <a:r>
              <a:rPr lang="ru-RU" sz="4800" dirty="0" smtClean="0"/>
              <a:t>1918 г., рядовой , д. Рудня-Голубовка. Пропал без вести 01.01.1942 г.</a:t>
            </a:r>
          </a:p>
          <a:p>
            <a:r>
              <a:rPr lang="ru-RU" sz="4800" b="1" dirty="0" smtClean="0"/>
              <a:t>172 </a:t>
            </a:r>
            <a:r>
              <a:rPr lang="ru-RU" sz="4800" b="1" dirty="0" err="1" smtClean="0"/>
              <a:t>Мацепуро</a:t>
            </a:r>
            <a:r>
              <a:rPr lang="ru-RU" sz="4800" b="1" dirty="0" smtClean="0"/>
              <a:t> Илья Егорович </a:t>
            </a:r>
            <a:r>
              <a:rPr lang="ru-RU" sz="4800" dirty="0" smtClean="0"/>
              <a:t>1922 </a:t>
            </a:r>
            <a:r>
              <a:rPr lang="ru-RU" sz="4800" dirty="0" err="1" smtClean="0"/>
              <a:t>г,.рядовой</a:t>
            </a:r>
            <a:r>
              <a:rPr lang="ru-RU" sz="4800" dirty="0" smtClean="0"/>
              <a:t>, д.Рудня-Голубовка. Пропал без вести 01.02.1942 г</a:t>
            </a:r>
          </a:p>
          <a:p>
            <a:r>
              <a:rPr lang="ru-RU" sz="4800" b="1" dirty="0" smtClean="0"/>
              <a:t>173 </a:t>
            </a:r>
            <a:r>
              <a:rPr lang="ru-RU" sz="4800" b="1" dirty="0" err="1" smtClean="0"/>
              <a:t>Мацепуро</a:t>
            </a:r>
            <a:r>
              <a:rPr lang="ru-RU" sz="4800" b="1" dirty="0" smtClean="0"/>
              <a:t> Андрей Васильевич </a:t>
            </a:r>
            <a:r>
              <a:rPr lang="ru-RU" sz="4800" dirty="0" smtClean="0"/>
              <a:t>1906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рядовой, д.Рудня-Голубовка. Погиб в бою 29.11.1943 г. Захоронен д.Семеновка Гомельской области.</a:t>
            </a:r>
          </a:p>
          <a:p>
            <a:r>
              <a:rPr lang="ru-RU" sz="4800" b="1" dirty="0" smtClean="0"/>
              <a:t>174 </a:t>
            </a:r>
            <a:r>
              <a:rPr lang="ru-RU" sz="4800" b="1" dirty="0" err="1" smtClean="0"/>
              <a:t>Мацепуро</a:t>
            </a:r>
            <a:r>
              <a:rPr lang="ru-RU" sz="4800" b="1" dirty="0" smtClean="0"/>
              <a:t>  Василий Григорьевич</a:t>
            </a:r>
            <a:r>
              <a:rPr lang="ru-RU" sz="4800" dirty="0" smtClean="0"/>
              <a:t>1916 </a:t>
            </a:r>
            <a:r>
              <a:rPr lang="ru-RU" sz="4800" dirty="0" err="1" smtClean="0"/>
              <a:t>г.р</a:t>
            </a:r>
            <a:r>
              <a:rPr lang="ru-RU" sz="4800" dirty="0" smtClean="0"/>
              <a:t>,  </a:t>
            </a:r>
            <a:r>
              <a:rPr lang="ru-RU" sz="4800" dirty="0" err="1" smtClean="0"/>
              <a:t>мл.лейтенант</a:t>
            </a:r>
            <a:r>
              <a:rPr lang="ru-RU" sz="4800" dirty="0" smtClean="0"/>
              <a:t>, д.Рудня-Голубовка. Погиб в бою 30.06.1944 г. Похоронен </a:t>
            </a:r>
            <a:r>
              <a:rPr lang="ru-RU" sz="4800" dirty="0" err="1" smtClean="0"/>
              <a:t>с.Жезлянка</a:t>
            </a:r>
            <a:r>
              <a:rPr lang="ru-RU" sz="4800" dirty="0" smtClean="0"/>
              <a:t> </a:t>
            </a:r>
            <a:r>
              <a:rPr lang="ru-RU" sz="4800" dirty="0" err="1" smtClean="0"/>
              <a:t>Бобруйского</a:t>
            </a:r>
            <a:r>
              <a:rPr lang="ru-RU" sz="4800" dirty="0" smtClean="0"/>
              <a:t> района Могилевской области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6000792"/>
          </a:xfrm>
        </p:spPr>
        <p:txBody>
          <a:bodyPr>
            <a:noAutofit/>
          </a:bodyPr>
          <a:lstStyle/>
          <a:p>
            <a:r>
              <a:rPr lang="ru-RU" sz="1200" b="1" dirty="0" smtClean="0"/>
              <a:t>175 Медведев Андрей Иванович </a:t>
            </a:r>
            <a:r>
              <a:rPr lang="ru-RU" sz="1200" dirty="0" smtClean="0"/>
              <a:t>1915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01.02.1944 г.</a:t>
            </a:r>
          </a:p>
          <a:p>
            <a:r>
              <a:rPr lang="ru-RU" sz="1200" b="1" dirty="0" smtClean="0"/>
              <a:t>176 Медведев Антон Павлович </a:t>
            </a:r>
            <a:r>
              <a:rPr lang="ru-RU" sz="1200" dirty="0" smtClean="0"/>
              <a:t>1921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 Пропал без вести 01.01.1944 г.</a:t>
            </a:r>
          </a:p>
          <a:p>
            <a:r>
              <a:rPr lang="ru-RU" sz="1200" b="1" dirty="0" smtClean="0"/>
              <a:t>177 Медведев Афанасий Ефимович </a:t>
            </a:r>
            <a:r>
              <a:rPr lang="ru-RU" sz="1200" dirty="0" smtClean="0"/>
              <a:t>1900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 рядовой, </a:t>
            </a:r>
            <a:r>
              <a:rPr lang="ru-RU" sz="1200" dirty="0" err="1" smtClean="0"/>
              <a:t>с.Воловка</a:t>
            </a:r>
            <a:r>
              <a:rPr lang="ru-RU" sz="1200" dirty="0" smtClean="0"/>
              <a:t>. Погиб в бою 29.01.1944 г. Похоронен: </a:t>
            </a:r>
            <a:r>
              <a:rPr lang="ru-RU" sz="1200" dirty="0" err="1" smtClean="0"/>
              <a:t>д.Вельга</a:t>
            </a:r>
            <a:r>
              <a:rPr lang="ru-RU" sz="1200" dirty="0" smtClean="0"/>
              <a:t> </a:t>
            </a:r>
            <a:r>
              <a:rPr lang="ru-RU" sz="1200" dirty="0" err="1" smtClean="0"/>
              <a:t>Паричского</a:t>
            </a:r>
            <a:r>
              <a:rPr lang="ru-RU" sz="1200" dirty="0" smtClean="0"/>
              <a:t> р-на, Гомельской области. </a:t>
            </a:r>
          </a:p>
          <a:p>
            <a:r>
              <a:rPr lang="ru-RU" sz="1200" b="1" dirty="0" smtClean="0"/>
              <a:t>178 Медведев Афанасий Романович </a:t>
            </a:r>
            <a:r>
              <a:rPr lang="ru-RU" sz="1200" dirty="0" smtClean="0"/>
              <a:t>1919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01.01.1944 г.</a:t>
            </a:r>
          </a:p>
          <a:p>
            <a:r>
              <a:rPr lang="ru-RU" sz="1200" b="1" dirty="0" smtClean="0"/>
              <a:t>179 Медведев Василий Антонович </a:t>
            </a:r>
            <a:r>
              <a:rPr lang="ru-RU" sz="1200" dirty="0" smtClean="0"/>
              <a:t>1925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</a:t>
            </a:r>
            <a:r>
              <a:rPr lang="ru-RU" sz="1200" dirty="0" err="1" smtClean="0"/>
              <a:t>с.Теремошка</a:t>
            </a:r>
            <a:r>
              <a:rPr lang="ru-RU" sz="1200" dirty="0" smtClean="0"/>
              <a:t>. Умер от ран 21.03.1944 г. Похоронен: с.Дубово Ковельского района Волынской области. </a:t>
            </a:r>
          </a:p>
          <a:p>
            <a:r>
              <a:rPr lang="ru-RU" sz="1200" b="1" dirty="0" smtClean="0"/>
              <a:t>180 Медведев Василий Лаврентьевич </a:t>
            </a:r>
            <a:r>
              <a:rPr lang="ru-RU" sz="1200" dirty="0" smtClean="0"/>
              <a:t>1914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 , с.Ольховка. Умер от ран 12.12.1941 г.</a:t>
            </a:r>
          </a:p>
          <a:p>
            <a:r>
              <a:rPr lang="ru-RU" sz="1200" b="1" dirty="0" smtClean="0"/>
              <a:t>181 Медведев Дмитрий Семенович </a:t>
            </a:r>
            <a:r>
              <a:rPr lang="ru-RU" sz="1200" dirty="0" smtClean="0"/>
              <a:t>1906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</a:t>
            </a:r>
            <a:r>
              <a:rPr lang="ru-RU" sz="1200" dirty="0" err="1" smtClean="0"/>
              <a:t>с.Теремошка</a:t>
            </a:r>
            <a:r>
              <a:rPr lang="ru-RU" sz="1200" dirty="0" smtClean="0"/>
              <a:t>. Погиб в бою 09.12.1942 г. Похоронен: Карелия. </a:t>
            </a:r>
          </a:p>
          <a:p>
            <a:r>
              <a:rPr lang="ru-RU" sz="1200" b="1" dirty="0" smtClean="0"/>
              <a:t>182 Медведев Иван Гаврилович </a:t>
            </a:r>
            <a:r>
              <a:rPr lang="ru-RU" sz="1200" dirty="0" smtClean="0"/>
              <a:t>1907 </a:t>
            </a:r>
            <a:r>
              <a:rPr lang="ru-RU" sz="1200" dirty="0" err="1" smtClean="0"/>
              <a:t>г.р,рядовой</a:t>
            </a:r>
            <a:r>
              <a:rPr lang="ru-RU" sz="1200" dirty="0" smtClean="0"/>
              <a:t>, с.Ольховка. Пропал без  вести 01.12.1943 г.</a:t>
            </a:r>
          </a:p>
          <a:p>
            <a:r>
              <a:rPr lang="ru-RU" sz="1200" b="1" dirty="0" smtClean="0"/>
              <a:t>183 Медведев Иван </a:t>
            </a:r>
            <a:r>
              <a:rPr lang="ru-RU" sz="1200" b="1" dirty="0" err="1" smtClean="0"/>
              <a:t>Карпович</a:t>
            </a:r>
            <a:r>
              <a:rPr lang="ru-RU" sz="1200" b="1" dirty="0" smtClean="0"/>
              <a:t> </a:t>
            </a:r>
            <a:r>
              <a:rPr lang="ru-RU" sz="1200" dirty="0" smtClean="0"/>
              <a:t>1911 </a:t>
            </a:r>
            <a:r>
              <a:rPr lang="ru-RU" sz="1200" dirty="0" err="1" smtClean="0"/>
              <a:t>г.р</a:t>
            </a:r>
            <a:r>
              <a:rPr lang="ru-RU" sz="1200" dirty="0" smtClean="0"/>
              <a:t> </a:t>
            </a:r>
            <a:r>
              <a:rPr lang="ru-RU" sz="1200" dirty="0" err="1" smtClean="0"/>
              <a:t>мл.сержант</a:t>
            </a:r>
            <a:r>
              <a:rPr lang="ru-RU" sz="1200" dirty="0" smtClean="0"/>
              <a:t>, </a:t>
            </a:r>
            <a:r>
              <a:rPr lang="ru-RU" sz="1200" dirty="0" err="1" smtClean="0"/>
              <a:t>д.Воловка</a:t>
            </a:r>
            <a:r>
              <a:rPr lang="ru-RU" sz="1200" dirty="0" smtClean="0"/>
              <a:t>. Умер от ран 09.06.1945 г.Похоронен </a:t>
            </a:r>
            <a:r>
              <a:rPr lang="ru-RU" sz="1200" dirty="0" err="1" smtClean="0"/>
              <a:t>г.Кенесберг</a:t>
            </a:r>
            <a:r>
              <a:rPr lang="ru-RU" sz="1200" dirty="0" smtClean="0"/>
              <a:t>,                    Вост. Пруссия.</a:t>
            </a:r>
            <a:r>
              <a:rPr lang="ru-RU" sz="1200" b="1" dirty="0" smtClean="0"/>
              <a:t>   </a:t>
            </a:r>
          </a:p>
          <a:p>
            <a:r>
              <a:rPr lang="ru-RU" sz="1200" b="1" dirty="0" smtClean="0"/>
              <a:t>184 Медведев Иван Моисеевич </a:t>
            </a:r>
            <a:r>
              <a:rPr lang="ru-RU" sz="1200" dirty="0" smtClean="0"/>
              <a:t>1913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</a:t>
            </a:r>
            <a:r>
              <a:rPr lang="ru-RU" sz="1200" dirty="0" err="1" smtClean="0"/>
              <a:t>д.Воловка</a:t>
            </a:r>
            <a:r>
              <a:rPr lang="ru-RU" sz="1200" dirty="0" smtClean="0"/>
              <a:t>. Погиб в бою 23.11.1943 г. Похоронен </a:t>
            </a:r>
            <a:r>
              <a:rPr lang="ru-RU" sz="1200" dirty="0" err="1" smtClean="0"/>
              <a:t>д.Лопатино</a:t>
            </a:r>
            <a:r>
              <a:rPr lang="ru-RU" sz="1200" dirty="0" smtClean="0"/>
              <a:t> Гомельской обл.  </a:t>
            </a:r>
          </a:p>
          <a:p>
            <a:r>
              <a:rPr lang="ru-RU" sz="1200" b="1" dirty="0" smtClean="0"/>
              <a:t>185 Медведев Михаил Игнатьевич </a:t>
            </a:r>
            <a:r>
              <a:rPr lang="ru-RU" sz="1200" dirty="0" smtClean="0"/>
              <a:t>1916 г, рядовой, с.Ольховка. Пропал без вести 01.01.1944 г.</a:t>
            </a:r>
          </a:p>
          <a:p>
            <a:r>
              <a:rPr lang="ru-RU" sz="1200" b="1" dirty="0" smtClean="0"/>
              <a:t>186 Медведев Павел Ефимович</a:t>
            </a:r>
            <a:r>
              <a:rPr lang="ru-RU" sz="1200" dirty="0" smtClean="0"/>
              <a:t> 1908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сержант, с.Ольховка. Погиб в бою 12.11.1941 г.       </a:t>
            </a:r>
          </a:p>
          <a:p>
            <a:r>
              <a:rPr lang="ru-RU" sz="1200" b="1" dirty="0" smtClean="0"/>
              <a:t>187 Медведев Петр Андреевич </a:t>
            </a:r>
            <a:r>
              <a:rPr lang="ru-RU" sz="1200" dirty="0" smtClean="0"/>
              <a:t>1905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01.02.1943 г.     </a:t>
            </a:r>
          </a:p>
          <a:p>
            <a:r>
              <a:rPr lang="ru-RU" sz="1200" b="1" dirty="0" smtClean="0"/>
              <a:t>188 Медведев Сергей Иванович </a:t>
            </a:r>
            <a:r>
              <a:rPr lang="ru-RU" sz="1200" dirty="0" smtClean="0"/>
              <a:t>1924 </a:t>
            </a:r>
            <a:r>
              <a:rPr lang="ru-RU" sz="1200" dirty="0" err="1" smtClean="0"/>
              <a:t>г.р,ефрейтор</a:t>
            </a:r>
            <a:r>
              <a:rPr lang="ru-RU" sz="1200" dirty="0" smtClean="0"/>
              <a:t>, с.Ольховка. Погиб в бою 04.09.1944 г. Похоронен </a:t>
            </a:r>
            <a:r>
              <a:rPr lang="ru-RU" sz="1200" dirty="0" err="1" smtClean="0"/>
              <a:t>с.Забин</a:t>
            </a:r>
            <a:r>
              <a:rPr lang="ru-RU" sz="1200" dirty="0" smtClean="0"/>
              <a:t> Польша.</a:t>
            </a:r>
          </a:p>
          <a:p>
            <a:r>
              <a:rPr lang="ru-RU" sz="1200" b="1" dirty="0" smtClean="0"/>
              <a:t>189 Медведев Сергей Федорович </a:t>
            </a:r>
            <a:r>
              <a:rPr lang="ru-RU" sz="1200" dirty="0" smtClean="0"/>
              <a:t>1901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01.01.1945 г.</a:t>
            </a:r>
          </a:p>
          <a:p>
            <a:r>
              <a:rPr lang="ru-RU" sz="1200" b="1" dirty="0" smtClean="0"/>
              <a:t>190 Медведев Степан </a:t>
            </a:r>
            <a:r>
              <a:rPr lang="ru-RU" sz="1200" b="1" dirty="0" err="1" smtClean="0"/>
              <a:t>Селивертович</a:t>
            </a:r>
            <a:r>
              <a:rPr lang="ru-RU" sz="1200" b="1" dirty="0" smtClean="0"/>
              <a:t> </a:t>
            </a:r>
            <a:r>
              <a:rPr lang="ru-RU" sz="1200" dirty="0" smtClean="0"/>
              <a:t>1907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01.03.1944  г. </a:t>
            </a:r>
          </a:p>
          <a:p>
            <a:r>
              <a:rPr lang="ru-RU" sz="1200" b="1" dirty="0" smtClean="0"/>
              <a:t>191 Медведев Тимофей Максимович </a:t>
            </a:r>
            <a:r>
              <a:rPr lang="ru-RU" sz="1200" dirty="0" smtClean="0"/>
              <a:t>1907 г.р. с. </a:t>
            </a:r>
            <a:r>
              <a:rPr lang="ru-RU" sz="1200" dirty="0" err="1" smtClean="0"/>
              <a:t>Теремошка</a:t>
            </a:r>
            <a:r>
              <a:rPr lang="ru-RU" sz="1200" dirty="0" smtClean="0"/>
              <a:t>, рядовой. Пропал без вести 01.12.1943 г.        </a:t>
            </a:r>
          </a:p>
          <a:p>
            <a:r>
              <a:rPr lang="ru-RU" sz="1200" b="1" dirty="0" smtClean="0"/>
              <a:t>192 Медведев Федор Исаевич </a:t>
            </a:r>
            <a:r>
              <a:rPr lang="ru-RU" sz="1200" dirty="0" smtClean="0"/>
              <a:t>1918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01.07.1941 г.      </a:t>
            </a:r>
          </a:p>
          <a:p>
            <a:r>
              <a:rPr lang="ru-RU" sz="1200" b="1" dirty="0" smtClean="0"/>
              <a:t>193 Медведев Федор Пименович </a:t>
            </a:r>
            <a:r>
              <a:rPr lang="ru-RU" sz="1200" dirty="0" smtClean="0"/>
              <a:t>1911, рядовой, с.Ольховка. Пропал без вести 01.01.1944 г,</a:t>
            </a:r>
          </a:p>
          <a:p>
            <a:r>
              <a:rPr lang="ru-RU" sz="1200" b="1" dirty="0" smtClean="0"/>
              <a:t>194 Медведев Федор Семенович </a:t>
            </a:r>
            <a:r>
              <a:rPr lang="ru-RU" sz="1200" dirty="0" smtClean="0"/>
              <a:t>1895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 </a:t>
            </a:r>
            <a:r>
              <a:rPr lang="ru-RU" sz="1200" dirty="0" err="1" smtClean="0"/>
              <a:t>с.Теремошка</a:t>
            </a:r>
            <a:r>
              <a:rPr lang="ru-RU" sz="1200" dirty="0" smtClean="0"/>
              <a:t>. Умер от ран 02.03.1944 г. Похоронен г.Речица Гомельской обл. </a:t>
            </a:r>
          </a:p>
          <a:p>
            <a:r>
              <a:rPr lang="ru-RU" sz="1200" b="1" dirty="0" smtClean="0"/>
              <a:t>195 Медведев Яков Павлович </a:t>
            </a:r>
            <a:r>
              <a:rPr lang="ru-RU" sz="1200" dirty="0" smtClean="0"/>
              <a:t>1909 г.р. Рядовой, </a:t>
            </a:r>
            <a:r>
              <a:rPr lang="ru-RU" sz="1200" dirty="0" err="1" smtClean="0"/>
              <a:t>д.Воловка</a:t>
            </a:r>
            <a:r>
              <a:rPr lang="ru-RU" sz="1200" dirty="0" smtClean="0"/>
              <a:t>. Погиб в бою 30.09.1943 г. Похоронен </a:t>
            </a:r>
            <a:r>
              <a:rPr lang="ru-RU" sz="1200" dirty="0" err="1" smtClean="0"/>
              <a:t>с.Потаповка</a:t>
            </a:r>
            <a:r>
              <a:rPr lang="ru-RU" sz="1200" dirty="0" smtClean="0"/>
              <a:t> </a:t>
            </a:r>
            <a:r>
              <a:rPr lang="ru-RU" sz="1200" dirty="0" err="1" smtClean="0"/>
              <a:t>Буда-Кошелевского</a:t>
            </a:r>
            <a:r>
              <a:rPr lang="ru-RU" sz="1200" dirty="0" smtClean="0"/>
              <a:t> </a:t>
            </a:r>
            <a:r>
              <a:rPr lang="ru-RU" sz="1200" dirty="0" err="1" smtClean="0"/>
              <a:t>р-на,Гомельской</a:t>
            </a:r>
            <a:r>
              <a:rPr lang="ru-RU" sz="1200" dirty="0" smtClean="0"/>
              <a:t> обл.         </a:t>
            </a:r>
          </a:p>
          <a:p>
            <a:r>
              <a:rPr lang="ru-RU" sz="1200" b="1" dirty="0" smtClean="0"/>
              <a:t>196 </a:t>
            </a:r>
            <a:r>
              <a:rPr lang="ru-RU" sz="1200" b="1" dirty="0" err="1" smtClean="0"/>
              <a:t>Меланич</a:t>
            </a:r>
            <a:r>
              <a:rPr lang="ru-RU" sz="1200" b="1" dirty="0" smtClean="0"/>
              <a:t> Макар Родионович </a:t>
            </a:r>
            <a:r>
              <a:rPr lang="ru-RU" sz="1200" dirty="0" smtClean="0"/>
              <a:t>1910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 с.Ольховка. Погиб в бою 27.04.1942 г.         </a:t>
            </a:r>
            <a:endParaRPr lang="ru-RU" sz="1200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857916"/>
          </a:xfrm>
        </p:spPr>
        <p:txBody>
          <a:bodyPr>
            <a:normAutofit/>
          </a:bodyPr>
          <a:lstStyle/>
          <a:p>
            <a:r>
              <a:rPr lang="ru-RU" sz="1200" b="1" dirty="0" smtClean="0"/>
              <a:t>197 </a:t>
            </a:r>
            <a:r>
              <a:rPr lang="ru-RU" sz="1200" b="1" dirty="0" err="1" smtClean="0"/>
              <a:t>Меланич</a:t>
            </a:r>
            <a:r>
              <a:rPr lang="ru-RU" sz="1200" b="1" dirty="0" smtClean="0"/>
              <a:t> Михаил Николаевич </a:t>
            </a:r>
            <a:r>
              <a:rPr lang="ru-RU" sz="1200" dirty="0" smtClean="0"/>
              <a:t>1924, </a:t>
            </a:r>
            <a:r>
              <a:rPr lang="ru-RU" sz="1200" dirty="0" err="1" smtClean="0"/>
              <a:t>мл.сержант</a:t>
            </a:r>
            <a:r>
              <a:rPr lang="ru-RU" sz="1200" dirty="0" smtClean="0"/>
              <a:t>, с.Ольховка. Погиб в бою 01.01.1945 г. Похоронен Польша.</a:t>
            </a:r>
          </a:p>
          <a:p>
            <a:r>
              <a:rPr lang="ru-RU" sz="1200" b="1" dirty="0" smtClean="0"/>
              <a:t>198 </a:t>
            </a:r>
            <a:r>
              <a:rPr lang="ru-RU" sz="1200" b="1" dirty="0" err="1" smtClean="0"/>
              <a:t>Меланич</a:t>
            </a:r>
            <a:r>
              <a:rPr lang="ru-RU" sz="1200" b="1" dirty="0" smtClean="0"/>
              <a:t> Павел Харитонович</a:t>
            </a:r>
            <a:r>
              <a:rPr lang="ru-RU" sz="1200" dirty="0" smtClean="0"/>
              <a:t> рядовой ,с.Ольховка. Погиб в бою 25.04.1945 г.Похоронен </a:t>
            </a:r>
            <a:r>
              <a:rPr lang="ru-RU" sz="1200" dirty="0" err="1" smtClean="0"/>
              <a:t>с.Клоссово,Германия</a:t>
            </a:r>
            <a:r>
              <a:rPr lang="ru-RU" sz="1200" dirty="0" smtClean="0"/>
              <a:t>.</a:t>
            </a:r>
          </a:p>
          <a:p>
            <a:r>
              <a:rPr lang="ru-RU" sz="1200" b="1" dirty="0" smtClean="0"/>
              <a:t>199 </a:t>
            </a:r>
            <a:r>
              <a:rPr lang="ru-RU" sz="1200" b="1" dirty="0" err="1" smtClean="0"/>
              <a:t>Мельенковский</a:t>
            </a:r>
            <a:r>
              <a:rPr lang="ru-RU" sz="1200" b="1" dirty="0" smtClean="0"/>
              <a:t> Иван Михайлович </a:t>
            </a:r>
            <a:r>
              <a:rPr lang="ru-RU" sz="1200" dirty="0" smtClean="0"/>
              <a:t>1925 </a:t>
            </a:r>
            <a:r>
              <a:rPr lang="ru-RU" sz="1200" dirty="0" err="1" smtClean="0"/>
              <a:t>г.р,рядовой</a:t>
            </a:r>
            <a:r>
              <a:rPr lang="ru-RU" sz="1200" dirty="0" smtClean="0"/>
              <a:t>, с.Ольховка.  Погиб в бою 01.11.1944. Похоронен д.Дольна. </a:t>
            </a:r>
          </a:p>
          <a:p>
            <a:r>
              <a:rPr lang="ru-RU" sz="1200" b="1" dirty="0" smtClean="0"/>
              <a:t>200 </a:t>
            </a:r>
            <a:r>
              <a:rPr lang="ru-RU" sz="1200" b="1" dirty="0" err="1" smtClean="0"/>
              <a:t>Мельникой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Фадей</a:t>
            </a:r>
            <a:r>
              <a:rPr lang="ru-RU" sz="1200" b="1" dirty="0" smtClean="0"/>
              <a:t> Герасимович </a:t>
            </a:r>
            <a:r>
              <a:rPr lang="ru-RU" sz="1200" dirty="0" smtClean="0"/>
              <a:t>рядовой, д.Рудня-Голубовка. Погиб в бою 04.01.1944 г. Похоронен д.Куликовка </a:t>
            </a:r>
            <a:r>
              <a:rPr lang="ru-RU" sz="1200" dirty="0" err="1" smtClean="0"/>
              <a:t>Славгородского</a:t>
            </a:r>
            <a:r>
              <a:rPr lang="ru-RU" sz="1200" dirty="0" smtClean="0"/>
              <a:t> р-на, Могилевской обл. </a:t>
            </a:r>
          </a:p>
          <a:p>
            <a:r>
              <a:rPr lang="ru-RU" sz="1200" b="1" dirty="0" smtClean="0"/>
              <a:t>201 </a:t>
            </a:r>
            <a:r>
              <a:rPr lang="ru-RU" sz="1200" b="1" dirty="0" err="1" smtClean="0"/>
              <a:t>Мельяновский</a:t>
            </a:r>
            <a:r>
              <a:rPr lang="ru-RU" sz="1200" b="1" dirty="0" smtClean="0"/>
              <a:t> Иван Федорович </a:t>
            </a:r>
            <a:r>
              <a:rPr lang="ru-RU" sz="1200" dirty="0" smtClean="0"/>
              <a:t>1902,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Умер от ран 21.05.1942 г. Похоронен: г.Туринск, Свердловской обл. </a:t>
            </a:r>
          </a:p>
          <a:p>
            <a:r>
              <a:rPr lang="ru-RU" sz="1200" b="1" dirty="0" smtClean="0"/>
              <a:t>202 Мельников </a:t>
            </a:r>
            <a:r>
              <a:rPr lang="ru-RU" sz="1200" b="1" dirty="0" err="1" smtClean="0"/>
              <a:t>Фадей</a:t>
            </a:r>
            <a:r>
              <a:rPr lang="ru-RU" sz="1200" b="1" dirty="0" smtClean="0"/>
              <a:t> Герасимович </a:t>
            </a:r>
            <a:r>
              <a:rPr lang="ru-RU" sz="1200" dirty="0" smtClean="0"/>
              <a:t>рядовой, д.Рудня-Голубовка. Погиб в бою 04.01.1944 г.Похоронен: д.Куликовка </a:t>
            </a:r>
            <a:r>
              <a:rPr lang="ru-RU" sz="1200" dirty="0" err="1" smtClean="0"/>
              <a:t>Славгородского</a:t>
            </a:r>
            <a:r>
              <a:rPr lang="ru-RU" sz="1200" dirty="0" smtClean="0"/>
              <a:t> р-на, Могилевской обл. </a:t>
            </a:r>
          </a:p>
          <a:p>
            <a:r>
              <a:rPr lang="ru-RU" sz="1200" b="1" dirty="0" smtClean="0"/>
              <a:t>203 </a:t>
            </a:r>
            <a:r>
              <a:rPr lang="ru-RU" sz="1200" b="1" dirty="0" err="1" smtClean="0"/>
              <a:t>Мельяновский</a:t>
            </a:r>
            <a:r>
              <a:rPr lang="ru-RU" sz="1200" b="1" dirty="0" smtClean="0"/>
              <a:t> Михаил </a:t>
            </a:r>
            <a:r>
              <a:rPr lang="ru-RU" sz="1200" b="1" dirty="0" err="1" smtClean="0"/>
              <a:t>Карпович</a:t>
            </a:r>
            <a:r>
              <a:rPr lang="ru-RU" sz="1200" b="1" dirty="0" smtClean="0"/>
              <a:t> </a:t>
            </a:r>
            <a:r>
              <a:rPr lang="ru-RU" sz="1200" dirty="0" smtClean="0"/>
              <a:t>1911, </a:t>
            </a:r>
            <a:r>
              <a:rPr lang="ru-RU" sz="1200" dirty="0" err="1" smtClean="0"/>
              <a:t>рядовой,с</a:t>
            </a:r>
            <a:r>
              <a:rPr lang="ru-RU" sz="1200" dirty="0" smtClean="0"/>
              <a:t> .Ольховка. Погиб в бою 22.07.1944 Похоронен: с.Батурина, Красногородского </a:t>
            </a:r>
            <a:r>
              <a:rPr lang="ru-RU" sz="1200" dirty="0" err="1" smtClean="0"/>
              <a:t>р-на,Псковской</a:t>
            </a:r>
            <a:r>
              <a:rPr lang="ru-RU" sz="1200" dirty="0" smtClean="0"/>
              <a:t> обл. </a:t>
            </a:r>
          </a:p>
          <a:p>
            <a:r>
              <a:rPr lang="ru-RU" sz="1200" b="1" dirty="0" smtClean="0"/>
              <a:t>204 </a:t>
            </a:r>
            <a:r>
              <a:rPr lang="ru-RU" sz="1200" b="1" dirty="0" err="1" smtClean="0"/>
              <a:t>Мельяноский</a:t>
            </a:r>
            <a:r>
              <a:rPr lang="ru-RU" sz="1200" b="1" dirty="0" smtClean="0"/>
              <a:t> </a:t>
            </a:r>
            <a:r>
              <a:rPr lang="ru-RU" sz="1200" b="1" dirty="0" err="1" smtClean="0"/>
              <a:t>Нестер</a:t>
            </a:r>
            <a:r>
              <a:rPr lang="ru-RU" sz="1200" b="1" dirty="0" smtClean="0"/>
              <a:t> Яковлевич </a:t>
            </a:r>
            <a:r>
              <a:rPr lang="ru-RU" sz="1200" dirty="0" smtClean="0"/>
              <a:t>1902 </a:t>
            </a:r>
            <a:r>
              <a:rPr lang="ru-RU" sz="1200" dirty="0" err="1" smtClean="0"/>
              <a:t>г,р,рядовой</a:t>
            </a:r>
            <a:r>
              <a:rPr lang="ru-RU" sz="1200" dirty="0" smtClean="0"/>
              <a:t>, с.Ольховка. Пропал без вести 01.03.1944 г.</a:t>
            </a:r>
          </a:p>
          <a:p>
            <a:r>
              <a:rPr lang="ru-RU" sz="1200" dirty="0" smtClean="0"/>
              <a:t>205 </a:t>
            </a:r>
            <a:r>
              <a:rPr lang="ru-RU" sz="1200" dirty="0" err="1" smtClean="0"/>
              <a:t>Мельяновский</a:t>
            </a:r>
            <a:r>
              <a:rPr lang="ru-RU" sz="1200" dirty="0" smtClean="0"/>
              <a:t> Николай </a:t>
            </a:r>
            <a:r>
              <a:rPr lang="ru-RU" sz="1200" dirty="0" err="1" smtClean="0"/>
              <a:t>Аникеевич</a:t>
            </a:r>
            <a:r>
              <a:rPr lang="ru-RU" sz="1200" dirty="0" smtClean="0"/>
              <a:t> 1909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Пропал без вести 01.03.1944 г.</a:t>
            </a:r>
          </a:p>
          <a:p>
            <a:r>
              <a:rPr lang="ru-RU" sz="1200" dirty="0" smtClean="0"/>
              <a:t>206 </a:t>
            </a:r>
            <a:r>
              <a:rPr lang="ru-RU" sz="1200" dirty="0" err="1" smtClean="0"/>
              <a:t>Мельяновский</a:t>
            </a:r>
            <a:r>
              <a:rPr lang="ru-RU" sz="1200" dirty="0" smtClean="0"/>
              <a:t> Яков Константинович 1910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с.Ольховка. Погиб в бою 16.02.1944 г. Похоронен </a:t>
            </a:r>
            <a:r>
              <a:rPr lang="ru-RU" sz="1200" dirty="0" err="1" smtClean="0"/>
              <a:t>д.Шапарня</a:t>
            </a:r>
            <a:r>
              <a:rPr lang="ru-RU" sz="1200" dirty="0" smtClean="0"/>
              <a:t> Рогачевского района Гомельской области. </a:t>
            </a:r>
          </a:p>
          <a:p>
            <a:r>
              <a:rPr lang="ru-RU" sz="1200" dirty="0" smtClean="0"/>
              <a:t>207Мельяновский </a:t>
            </a:r>
            <a:r>
              <a:rPr lang="ru-RU" sz="1200" dirty="0" err="1" smtClean="0"/>
              <a:t>Козьма</a:t>
            </a:r>
            <a:r>
              <a:rPr lang="ru-RU" sz="1200" dirty="0" smtClean="0"/>
              <a:t> Семенович 1905 </a:t>
            </a:r>
            <a:r>
              <a:rPr lang="ru-RU" sz="1200" dirty="0" err="1" smtClean="0"/>
              <a:t>г.р,рядовой</a:t>
            </a:r>
            <a:r>
              <a:rPr lang="ru-RU" sz="1200" dirty="0" smtClean="0"/>
              <a:t>, с.Ольховка. Пропал без вести 01.04.1944 г.</a:t>
            </a:r>
          </a:p>
          <a:p>
            <a:r>
              <a:rPr lang="ru-RU" sz="1200" dirty="0" smtClean="0"/>
              <a:t>208 Мищенко Николай Федорович 1921 </a:t>
            </a:r>
            <a:r>
              <a:rPr lang="ru-RU" sz="1200" dirty="0" err="1" smtClean="0"/>
              <a:t>г,р</a:t>
            </a:r>
            <a:r>
              <a:rPr lang="ru-RU" sz="1200" dirty="0" smtClean="0"/>
              <a:t> ефрейтор д.Рудня-Голубовка. Погиб в бою 23.02.1944. Похоронен </a:t>
            </a:r>
            <a:r>
              <a:rPr lang="ru-RU" sz="1200" dirty="0" err="1" smtClean="0"/>
              <a:t>д.Найдан</a:t>
            </a:r>
            <a:r>
              <a:rPr lang="ru-RU" sz="1200" dirty="0" smtClean="0"/>
              <a:t>  Рогачевского района Гомельской области. </a:t>
            </a:r>
          </a:p>
          <a:p>
            <a:r>
              <a:rPr lang="ru-RU" sz="1200" dirty="0" smtClean="0"/>
              <a:t>209 Олеников Петр Лукьянович 1908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рядовой, </a:t>
            </a:r>
            <a:r>
              <a:rPr lang="ru-RU" sz="1200" dirty="0" err="1" smtClean="0"/>
              <a:t>д.Воловка</a:t>
            </a:r>
            <a:r>
              <a:rPr lang="ru-RU" sz="1200" dirty="0" smtClean="0"/>
              <a:t>. Пропал без вести 01.12.1943 г.</a:t>
            </a:r>
          </a:p>
          <a:p>
            <a:r>
              <a:rPr lang="ru-RU" sz="1200" dirty="0" smtClean="0"/>
              <a:t>210 Олеников Яков Семенович сержант, с.Ольховка. Погиб в бою 06.08.1944 г Похоронен д.Александровка, Литва. </a:t>
            </a:r>
          </a:p>
          <a:p>
            <a:r>
              <a:rPr lang="ru-RU" sz="1200" dirty="0" smtClean="0"/>
              <a:t>211 Осипенко Петр Иванович 1917 </a:t>
            </a:r>
            <a:r>
              <a:rPr lang="ru-RU" sz="1200" dirty="0" err="1" smtClean="0"/>
              <a:t>г.р</a:t>
            </a:r>
            <a:r>
              <a:rPr lang="ru-RU" sz="1200" dirty="0" smtClean="0"/>
              <a:t>, </a:t>
            </a:r>
            <a:r>
              <a:rPr lang="ru-RU" sz="1200" dirty="0" err="1" smtClean="0"/>
              <a:t>рядовой,д.Тулуковщина</a:t>
            </a:r>
            <a:r>
              <a:rPr lang="ru-RU" sz="1200" dirty="0" smtClean="0"/>
              <a:t>. Пропал без вести 01.07.1941 г.</a:t>
            </a:r>
          </a:p>
          <a:p>
            <a:r>
              <a:rPr lang="ru-RU" sz="1200" dirty="0" smtClean="0"/>
              <a:t>212 </a:t>
            </a:r>
            <a:r>
              <a:rPr lang="ru-RU" sz="1200" dirty="0" err="1" smtClean="0"/>
              <a:t>Осмачко</a:t>
            </a:r>
            <a:r>
              <a:rPr lang="ru-RU" sz="1200" dirty="0" smtClean="0"/>
              <a:t> Максим Михайлович 1913 </a:t>
            </a:r>
            <a:r>
              <a:rPr lang="ru-RU" sz="1200" dirty="0" err="1" smtClean="0"/>
              <a:t>г.р</a:t>
            </a:r>
            <a:r>
              <a:rPr lang="ru-RU" sz="1200" dirty="0" smtClean="0"/>
              <a:t> </a:t>
            </a:r>
            <a:r>
              <a:rPr lang="ru-RU" sz="1200" dirty="0" err="1" smtClean="0"/>
              <a:t>д.Теремошка</a:t>
            </a:r>
            <a:r>
              <a:rPr lang="ru-RU" sz="1200" dirty="0" smtClean="0"/>
              <a:t>, рядовой. Погиб в бою 08.12.1943 </a:t>
            </a:r>
            <a:r>
              <a:rPr lang="ru-RU" sz="1200" dirty="0" err="1" smtClean="0"/>
              <a:t>г.Похороне</a:t>
            </a:r>
            <a:r>
              <a:rPr lang="ru-RU" sz="1200" dirty="0" smtClean="0"/>
              <a:t> </a:t>
            </a:r>
            <a:r>
              <a:rPr lang="ru-RU" sz="1200" dirty="0" err="1" smtClean="0"/>
              <a:t>д.Ходенки</a:t>
            </a:r>
            <a:r>
              <a:rPr lang="ru-RU" sz="1200" dirty="0" smtClean="0"/>
              <a:t> Быховского района </a:t>
            </a:r>
            <a:r>
              <a:rPr lang="ru-RU" sz="1200" smtClean="0"/>
              <a:t>Могилевской обл.</a:t>
            </a:r>
            <a:endParaRPr lang="ru-RU" sz="1200" dirty="0" smtClean="0"/>
          </a:p>
          <a:p>
            <a:endParaRPr lang="ru-RU" sz="1200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sz="1400" b="1" dirty="0" smtClean="0"/>
              <a:t>1. Богданов Юрий Никифорович</a:t>
            </a:r>
          </a:p>
          <a:p>
            <a:r>
              <a:rPr lang="ru-RU" sz="1400" b="1" dirty="0" smtClean="0"/>
              <a:t>2. Ковалёв Петр Сергеевич</a:t>
            </a:r>
          </a:p>
          <a:p>
            <a:r>
              <a:rPr lang="ru-RU" sz="1400" b="1" dirty="0" smtClean="0"/>
              <a:t>3. Семёнов Иван Васильевич</a:t>
            </a:r>
          </a:p>
          <a:p>
            <a:r>
              <a:rPr lang="ru-RU" sz="1400" b="1" dirty="0" smtClean="0"/>
              <a:t>4. Фоменко Максим Георгиевич  </a:t>
            </a:r>
            <a:r>
              <a:rPr lang="ru-RU" sz="1400" dirty="0" smtClean="0"/>
              <a:t>родился 05.03.1907 г. п. Первое Мая. Участник ВОВ. Умер 15.12.88г.</a:t>
            </a:r>
          </a:p>
          <a:p>
            <a:r>
              <a:rPr lang="ru-RU" sz="1400" b="1" dirty="0" smtClean="0"/>
              <a:t>5. </a:t>
            </a:r>
            <a:r>
              <a:rPr lang="ru-RU" sz="1400" b="1" dirty="0" err="1" smtClean="0"/>
              <a:t>Азанов</a:t>
            </a:r>
            <a:r>
              <a:rPr lang="ru-RU" sz="1400" b="1" dirty="0" smtClean="0"/>
              <a:t> Максим Николаевич</a:t>
            </a:r>
          </a:p>
          <a:p>
            <a:r>
              <a:rPr lang="ru-RU" sz="1400" b="1" dirty="0" smtClean="0"/>
              <a:t>7. </a:t>
            </a:r>
            <a:r>
              <a:rPr lang="ru-RU" sz="1400" b="1" dirty="0" err="1" smtClean="0"/>
              <a:t>Самусенко</a:t>
            </a:r>
            <a:r>
              <a:rPr lang="ru-RU" sz="1400" b="1" dirty="0" smtClean="0"/>
              <a:t> Иван Дмитриевич</a:t>
            </a:r>
          </a:p>
          <a:p>
            <a:r>
              <a:rPr lang="ru-RU" sz="1400" b="1" dirty="0" smtClean="0"/>
              <a:t>8. </a:t>
            </a:r>
            <a:r>
              <a:rPr lang="ru-RU" sz="1400" b="1" dirty="0" err="1" smtClean="0"/>
              <a:t>Маховский</a:t>
            </a:r>
            <a:r>
              <a:rPr lang="ru-RU" sz="1400" b="1" dirty="0" smtClean="0"/>
              <a:t> Василий </a:t>
            </a:r>
            <a:r>
              <a:rPr lang="ru-RU" sz="1400" b="1" dirty="0" err="1" smtClean="0"/>
              <a:t>Логинович</a:t>
            </a:r>
            <a:r>
              <a:rPr lang="ru-RU" sz="1400" b="1" dirty="0" smtClean="0"/>
              <a:t> </a:t>
            </a:r>
            <a:r>
              <a:rPr lang="ru-RU" sz="1400" dirty="0" smtClean="0"/>
              <a:t>род. 04.06.1926 г. Проживал в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Участник ВОВ .</a:t>
            </a:r>
          </a:p>
          <a:p>
            <a:r>
              <a:rPr lang="ru-RU" sz="1400" b="1" dirty="0" smtClean="0"/>
              <a:t>9. </a:t>
            </a:r>
            <a:r>
              <a:rPr lang="ru-RU" sz="1400" b="1" dirty="0" err="1" smtClean="0"/>
              <a:t>Матвеенко</a:t>
            </a:r>
            <a:r>
              <a:rPr lang="ru-RU" sz="1400" b="1" dirty="0" smtClean="0"/>
              <a:t> Василий Иванович </a:t>
            </a:r>
            <a:r>
              <a:rPr lang="ru-RU" sz="1400" dirty="0" smtClean="0"/>
              <a:t>родился  04.01.1920 г.р. Проживал в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Участник Великой Отечественной войны. Умер 19.12.1995 г. </a:t>
            </a:r>
          </a:p>
          <a:p>
            <a:r>
              <a:rPr lang="ru-RU" sz="1400" b="1" dirty="0" smtClean="0"/>
              <a:t>10. </a:t>
            </a:r>
            <a:r>
              <a:rPr lang="ru-RU" sz="1400" b="1" dirty="0" err="1" smtClean="0"/>
              <a:t>Картавцев</a:t>
            </a:r>
            <a:r>
              <a:rPr lang="ru-RU" sz="1400" b="1" dirty="0" smtClean="0"/>
              <a:t>  Григорий  </a:t>
            </a:r>
            <a:r>
              <a:rPr lang="ru-RU" sz="1400" b="1" dirty="0" err="1" smtClean="0"/>
              <a:t>Евтехович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1910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награжден Орденом Отечественной войны 2 степени. </a:t>
            </a:r>
          </a:p>
          <a:p>
            <a:r>
              <a:rPr lang="ru-RU" sz="1400" b="1" dirty="0" smtClean="0"/>
              <a:t>11.  Жаров Александр Яковлевич </a:t>
            </a:r>
            <a:r>
              <a:rPr lang="ru-RU" sz="1400" dirty="0" smtClean="0"/>
              <a:t>03.11.1922 п. </a:t>
            </a:r>
            <a:r>
              <a:rPr lang="ru-RU" sz="1400" dirty="0" err="1" smtClean="0"/>
              <a:t>Токаревщина</a:t>
            </a:r>
            <a:r>
              <a:rPr lang="ru-RU" sz="1400" dirty="0" smtClean="0"/>
              <a:t>, Участник ВОВ. Умер 10.08.1994 г.</a:t>
            </a:r>
          </a:p>
          <a:p>
            <a:r>
              <a:rPr lang="ru-RU" sz="1400" b="1" dirty="0" smtClean="0"/>
              <a:t>12. </a:t>
            </a:r>
            <a:r>
              <a:rPr lang="ru-RU" sz="1400" b="1" dirty="0" err="1" smtClean="0"/>
              <a:t>Шишкунов</a:t>
            </a:r>
            <a:r>
              <a:rPr lang="ru-RU" sz="1400" b="1" dirty="0" smtClean="0"/>
              <a:t>  Пётр </a:t>
            </a:r>
            <a:r>
              <a:rPr lang="ru-RU" sz="1400" b="1" dirty="0" err="1" smtClean="0"/>
              <a:t>Малахович</a:t>
            </a:r>
            <a:r>
              <a:rPr lang="ru-RU" sz="1400" b="1" dirty="0" smtClean="0"/>
              <a:t>  </a:t>
            </a:r>
            <a:r>
              <a:rPr lang="ru-RU" sz="1400" dirty="0" smtClean="0"/>
              <a:t>01.03.1912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награжден Орденом Отечественной войны 1 степени.  Убыл 1988 г. в г. </a:t>
            </a:r>
            <a:r>
              <a:rPr lang="ru-RU" sz="1400" dirty="0" err="1" smtClean="0"/>
              <a:t>Клинцы</a:t>
            </a:r>
            <a:r>
              <a:rPr lang="ru-RU" sz="1400" dirty="0" smtClean="0"/>
              <a:t>. </a:t>
            </a:r>
          </a:p>
          <a:p>
            <a:r>
              <a:rPr lang="ru-RU" sz="1400" b="1" dirty="0" smtClean="0"/>
              <a:t>13. Исаченко Алексей Антонович  </a:t>
            </a:r>
            <a:r>
              <a:rPr lang="ru-RU" sz="1400" dirty="0" smtClean="0"/>
              <a:t>03.09.1907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награжден Орденом Отечественной войны 1 степени.  Умер 12.05.1990 г.</a:t>
            </a:r>
          </a:p>
          <a:p>
            <a:r>
              <a:rPr lang="ru-RU" sz="1400" b="1" dirty="0" smtClean="0"/>
              <a:t>14. </a:t>
            </a:r>
            <a:r>
              <a:rPr lang="ru-RU" sz="1400" b="1" dirty="0" err="1" smtClean="0"/>
              <a:t>Кусей</a:t>
            </a:r>
            <a:r>
              <a:rPr lang="ru-RU" sz="1400" b="1" dirty="0" smtClean="0"/>
              <a:t> Иван Кононович</a:t>
            </a:r>
          </a:p>
          <a:p>
            <a:r>
              <a:rPr lang="ru-RU" sz="1400" b="1" dirty="0" smtClean="0"/>
              <a:t>15. Поляков Иван Захарович</a:t>
            </a:r>
            <a:r>
              <a:rPr lang="ru-RU" sz="1400" dirty="0" smtClean="0"/>
              <a:t> род. 02.03.1907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Участник Великой Отечественной войны. Умер 19.04.1992 г. </a:t>
            </a:r>
          </a:p>
          <a:p>
            <a:r>
              <a:rPr lang="ru-RU" sz="1400" b="1" dirty="0" smtClean="0"/>
              <a:t>16. </a:t>
            </a:r>
            <a:r>
              <a:rPr lang="ru-RU" sz="1400" b="1" dirty="0" err="1" smtClean="0"/>
              <a:t>Матвеенко</a:t>
            </a:r>
            <a:r>
              <a:rPr lang="ru-RU" sz="1400" b="1" dirty="0" smtClean="0"/>
              <a:t> Иван Николаевич </a:t>
            </a:r>
            <a:r>
              <a:rPr lang="ru-RU" sz="1400" dirty="0" smtClean="0"/>
              <a:t>род. 15.01.1924 г., проживал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Умер 03.07.1995 г. Участник Великой Отечественной войны. </a:t>
            </a:r>
          </a:p>
          <a:p>
            <a:r>
              <a:rPr lang="ru-RU" sz="1400" b="1" dirty="0" smtClean="0"/>
              <a:t>17. Воронин Фёдор Ефимович </a:t>
            </a:r>
            <a:r>
              <a:rPr lang="ru-RU" sz="1400" dirty="0" smtClean="0"/>
              <a:t>1910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награжден Орденом Отечественной войны 1 степени. </a:t>
            </a:r>
            <a:endParaRPr lang="ru-RU" sz="14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z="1400" b="1" dirty="0" smtClean="0"/>
              <a:t>18.  </a:t>
            </a:r>
            <a:r>
              <a:rPr lang="ru-RU" sz="1400" b="1" dirty="0" err="1" smtClean="0"/>
              <a:t>Гулаков</a:t>
            </a:r>
            <a:r>
              <a:rPr lang="ru-RU" sz="1400" b="1" dirty="0" smtClean="0"/>
              <a:t> Егор Антонович </a:t>
            </a:r>
            <a:r>
              <a:rPr lang="ru-RU" sz="1400" dirty="0" smtClean="0"/>
              <a:t>родился  03.1919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  Умер 03.05.1988 г.</a:t>
            </a:r>
          </a:p>
          <a:p>
            <a:r>
              <a:rPr lang="ru-RU" sz="1400" b="1" dirty="0" smtClean="0"/>
              <a:t>19. </a:t>
            </a:r>
            <a:r>
              <a:rPr lang="ru-RU" sz="1400" b="1" dirty="0" err="1" smtClean="0"/>
              <a:t>Остапенко</a:t>
            </a:r>
            <a:r>
              <a:rPr lang="ru-RU" sz="1400" b="1" dirty="0" smtClean="0"/>
              <a:t> Василий Афанасьевич</a:t>
            </a:r>
          </a:p>
          <a:p>
            <a:r>
              <a:rPr lang="ru-RU" sz="1400" b="1" dirty="0" smtClean="0"/>
              <a:t>20.  Светик  Алексей  Георгиевич </a:t>
            </a:r>
            <a:r>
              <a:rPr lang="ru-RU" sz="1400" dirty="0" smtClean="0"/>
              <a:t>26.01.1922 г.р. д. Рудня-Голубовка</a:t>
            </a:r>
          </a:p>
          <a:p>
            <a:r>
              <a:rPr lang="ru-RU" sz="1400" b="1" dirty="0" smtClean="0"/>
              <a:t>21. Кошелев Иван Германович  2</a:t>
            </a:r>
            <a:r>
              <a:rPr lang="ru-RU" sz="1400" dirty="0" smtClean="0"/>
              <a:t>0.07.1913 г.р. д. Рудня-Голубовка . Награжден Орденом Отечественной войны 1 степени. Умер 20.06.1986 г.</a:t>
            </a:r>
          </a:p>
          <a:p>
            <a:r>
              <a:rPr lang="ru-RU" sz="1400" b="1" dirty="0" smtClean="0"/>
              <a:t>22. Иванченко Фёдор Степанович</a:t>
            </a:r>
          </a:p>
          <a:p>
            <a:r>
              <a:rPr lang="ru-RU" sz="1400" b="1" dirty="0" smtClean="0"/>
              <a:t>23. Бурлаков Виктор Васильевич</a:t>
            </a:r>
          </a:p>
          <a:p>
            <a:r>
              <a:rPr lang="ru-RU" sz="1400" b="1" dirty="0" smtClean="0"/>
              <a:t>24. Пчела Иван Иванович</a:t>
            </a:r>
            <a:r>
              <a:rPr lang="ru-RU" sz="1400" dirty="0" smtClean="0"/>
              <a:t>01.07. 1924 г.р. с/</a:t>
            </a:r>
            <a:r>
              <a:rPr lang="ru-RU" sz="1400" dirty="0" err="1" smtClean="0"/>
              <a:t>з</a:t>
            </a:r>
            <a:r>
              <a:rPr lang="ru-RU" sz="1400" dirty="0" smtClean="0"/>
              <a:t> 1 Мая, награжден Орденом Отечественной войны 1 степени</a:t>
            </a:r>
          </a:p>
          <a:p>
            <a:r>
              <a:rPr lang="ru-RU" sz="1400" b="1" dirty="0" smtClean="0"/>
              <a:t>25. Бондаренко Александр Иванович </a:t>
            </a:r>
            <a:r>
              <a:rPr lang="ru-RU" sz="1400" dirty="0" smtClean="0"/>
              <a:t>10.1923 г.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  Умер  1988 г.</a:t>
            </a:r>
          </a:p>
          <a:p>
            <a:r>
              <a:rPr lang="ru-RU" sz="1400" b="1" dirty="0" smtClean="0"/>
              <a:t>26. </a:t>
            </a:r>
            <a:r>
              <a:rPr lang="ru-RU" sz="1400" b="1" dirty="0" err="1" smtClean="0"/>
              <a:t>Володченко</a:t>
            </a:r>
            <a:r>
              <a:rPr lang="ru-RU" sz="1400" b="1" dirty="0" smtClean="0"/>
              <a:t> Василий Иванович </a:t>
            </a:r>
            <a:r>
              <a:rPr lang="ru-RU" sz="1400" dirty="0" smtClean="0"/>
              <a:t>11.1922 г.р. Проживал в 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. Умер 01.04.1994 г.</a:t>
            </a:r>
          </a:p>
          <a:p>
            <a:r>
              <a:rPr lang="ru-RU" sz="1400" b="1" dirty="0" smtClean="0"/>
              <a:t>27. Волчек Ефим </a:t>
            </a:r>
            <a:r>
              <a:rPr lang="ru-RU" sz="1400" b="1" dirty="0" err="1" smtClean="0"/>
              <a:t>Антипович</a:t>
            </a:r>
            <a:r>
              <a:rPr lang="ru-RU" sz="1400" b="1" dirty="0" smtClean="0"/>
              <a:t> </a:t>
            </a:r>
            <a:r>
              <a:rPr lang="ru-RU" sz="1400" dirty="0" smtClean="0"/>
              <a:t>1917 г.р. д. </a:t>
            </a:r>
            <a:r>
              <a:rPr lang="ru-RU" sz="1400" dirty="0" err="1" smtClean="0"/>
              <a:t>Синьковка</a:t>
            </a:r>
            <a:r>
              <a:rPr lang="ru-RU" sz="1400" dirty="0" smtClean="0"/>
              <a:t>, , награжден Орденом Отечественной войны 1 степени</a:t>
            </a:r>
          </a:p>
          <a:p>
            <a:r>
              <a:rPr lang="ru-RU" sz="1400" b="1" dirty="0" smtClean="0"/>
              <a:t>28. Шумилов Геннадий Георгиевич</a:t>
            </a:r>
            <a:r>
              <a:rPr lang="ru-RU" sz="1400" dirty="0" smtClean="0"/>
              <a:t> 05.12.1927 г.р. </a:t>
            </a:r>
            <a:r>
              <a:rPr lang="ru-RU" sz="1400" dirty="0" err="1" smtClean="0"/>
              <a:t>д.Теремошка</a:t>
            </a:r>
            <a:r>
              <a:rPr lang="ru-RU" sz="1400" dirty="0" smtClean="0"/>
              <a:t>.  Убыл 17.02.1987 г. г. </a:t>
            </a:r>
            <a:r>
              <a:rPr lang="ru-RU" sz="1400" dirty="0" err="1" smtClean="0"/>
              <a:t>Клинцы</a:t>
            </a:r>
            <a:endParaRPr lang="ru-RU" sz="1400" dirty="0" smtClean="0"/>
          </a:p>
          <a:p>
            <a:r>
              <a:rPr lang="ru-RU" sz="1400" b="1" dirty="0" smtClean="0"/>
              <a:t>29. </a:t>
            </a:r>
            <a:r>
              <a:rPr lang="ru-RU" sz="1400" b="1" dirty="0" err="1" smtClean="0"/>
              <a:t>Волохо</a:t>
            </a:r>
            <a:r>
              <a:rPr lang="ru-RU" sz="1400" b="1" dirty="0" smtClean="0"/>
              <a:t> Пётр Романович </a:t>
            </a:r>
            <a:r>
              <a:rPr lang="ru-RU" sz="1400" dirty="0" smtClean="0"/>
              <a:t>19.11.1925 г.р.Проживал  д. Рудня-Голубовка. Участник ВОВ. </a:t>
            </a:r>
          </a:p>
          <a:p>
            <a:r>
              <a:rPr lang="ru-RU" sz="1400" b="1" dirty="0" smtClean="0"/>
              <a:t>30. Вересов Пётр Иванович</a:t>
            </a:r>
          </a:p>
          <a:p>
            <a:r>
              <a:rPr lang="ru-RU" sz="1400" b="1" dirty="0" smtClean="0"/>
              <a:t>31. Боровой </a:t>
            </a:r>
            <a:r>
              <a:rPr lang="ru-RU" sz="1400" b="1" dirty="0" err="1" smtClean="0"/>
              <a:t>Викентий</a:t>
            </a:r>
            <a:r>
              <a:rPr lang="ru-RU" sz="1400" b="1" dirty="0" smtClean="0"/>
              <a:t> Сидорович </a:t>
            </a:r>
            <a:r>
              <a:rPr lang="ru-RU" sz="1400" dirty="0" smtClean="0"/>
              <a:t>1914 г.р. с.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, ефрейтор, награжден  Орденом  Красной звезды, Медаль « За отвагу»</a:t>
            </a:r>
          </a:p>
          <a:p>
            <a:r>
              <a:rPr lang="ru-RU" sz="1400" b="1" dirty="0" smtClean="0"/>
              <a:t>32. </a:t>
            </a:r>
            <a:r>
              <a:rPr lang="ru-RU" sz="1400" b="1" dirty="0" err="1" smtClean="0"/>
              <a:t>Гоцаков</a:t>
            </a:r>
            <a:r>
              <a:rPr lang="ru-RU" sz="1400" b="1" dirty="0" smtClean="0"/>
              <a:t> Василий Иванович</a:t>
            </a:r>
            <a:r>
              <a:rPr lang="ru-RU" sz="1400" dirty="0" smtClean="0"/>
              <a:t> 01.1923 г.р. Проживал в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. Участник ВОВ умер </a:t>
            </a:r>
          </a:p>
          <a:p>
            <a:r>
              <a:rPr lang="ru-RU" sz="1400" b="1" dirty="0" smtClean="0"/>
              <a:t>33. </a:t>
            </a:r>
            <a:r>
              <a:rPr lang="ru-RU" sz="1400" b="1" dirty="0" err="1" smtClean="0"/>
              <a:t>Землянский</a:t>
            </a:r>
            <a:r>
              <a:rPr lang="ru-RU" sz="1400" b="1" dirty="0" smtClean="0"/>
              <a:t> Дмитрий Иванович </a:t>
            </a:r>
            <a:r>
              <a:rPr lang="ru-RU" sz="1400" dirty="0" smtClean="0"/>
              <a:t>род. 25.10.1914 г. Проживал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 . Участник ВОВ. Умер 09.02.1995 г.</a:t>
            </a:r>
          </a:p>
          <a:p>
            <a:r>
              <a:rPr lang="ru-RU" sz="1400" b="1" dirty="0" smtClean="0"/>
              <a:t>34. </a:t>
            </a:r>
            <a:r>
              <a:rPr lang="ru-RU" sz="1400" b="1" dirty="0" err="1" smtClean="0"/>
              <a:t>Остапенко</a:t>
            </a:r>
            <a:r>
              <a:rPr lang="ru-RU" sz="1400" b="1" dirty="0" smtClean="0"/>
              <a:t> Никита Афанасьевич </a:t>
            </a:r>
            <a:r>
              <a:rPr lang="ru-RU" sz="1400" dirty="0" smtClean="0"/>
              <a:t>род. 26.09.1906 г. д. Рудня- Голубовка. Награжден Орденом  Славы 3 степени(04.07.1944) Умер 02.04.1991 г</a:t>
            </a:r>
            <a:endParaRPr lang="ru-RU" sz="1400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400" b="1" dirty="0" smtClean="0"/>
              <a:t>35.  Зайцев Максим Егорович</a:t>
            </a:r>
            <a:r>
              <a:rPr lang="ru-RU" sz="1400" dirty="0" smtClean="0"/>
              <a:t>  родился 07.1912 г.р.  Д. Рудня-Голубовка. Участник Великой Отечественной войны . Умер 14.01.1987 г.р. </a:t>
            </a:r>
          </a:p>
          <a:p>
            <a:r>
              <a:rPr lang="ru-RU" sz="1400" b="1" dirty="0" smtClean="0"/>
              <a:t>36. </a:t>
            </a:r>
            <a:r>
              <a:rPr lang="ru-RU" sz="1400" b="1" dirty="0" err="1" smtClean="0"/>
              <a:t>Сауцкий</a:t>
            </a:r>
            <a:r>
              <a:rPr lang="ru-RU" sz="1400" b="1" dirty="0" smtClean="0"/>
              <a:t> Василий Иванович </a:t>
            </a:r>
            <a:r>
              <a:rPr lang="ru-RU" sz="1400" dirty="0" smtClean="0"/>
              <a:t>03.1905 г.р. Проживал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. Умер 23.12.1989 г. Участник Великой Отечественной войны .</a:t>
            </a:r>
          </a:p>
          <a:p>
            <a:r>
              <a:rPr lang="ru-RU" sz="1400" b="1" dirty="0" smtClean="0"/>
              <a:t>37. Юркин Иван Петрович </a:t>
            </a:r>
            <a:r>
              <a:rPr lang="ru-RU" sz="1400" dirty="0" smtClean="0"/>
              <a:t>12.03.1918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Участник Великой Отечественной войны</a:t>
            </a:r>
          </a:p>
          <a:p>
            <a:r>
              <a:rPr lang="ru-RU" sz="1400" b="1" dirty="0" smtClean="0"/>
              <a:t>38. Исаченко Алексей Антонович </a:t>
            </a:r>
            <a:r>
              <a:rPr lang="ru-RU" sz="1400" dirty="0" smtClean="0"/>
              <a:t>03.09.1907 г.р. 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 Участник Великой Отечественной войны. </a:t>
            </a:r>
          </a:p>
          <a:p>
            <a:r>
              <a:rPr lang="ru-RU" sz="1400" b="1" dirty="0" smtClean="0"/>
              <a:t>39. Пикалов Илья Ильич </a:t>
            </a:r>
            <a:r>
              <a:rPr lang="ru-RU" sz="1400" dirty="0" smtClean="0"/>
              <a:t>03.09.1914 </a:t>
            </a:r>
            <a:r>
              <a:rPr lang="ru-RU" sz="1400" dirty="0" err="1" smtClean="0"/>
              <a:t>г.р</a:t>
            </a:r>
            <a:r>
              <a:rPr lang="ru-RU" sz="1400" dirty="0" smtClean="0"/>
              <a:t>  место  рождения р..п. Займище. Проживал п. </a:t>
            </a:r>
            <a:r>
              <a:rPr lang="ru-RU" sz="1400" dirty="0" err="1" smtClean="0"/>
              <a:t>Токаревщина</a:t>
            </a:r>
            <a:r>
              <a:rPr lang="ru-RU" sz="1400" dirty="0" smtClean="0"/>
              <a:t> . Участник ВОВ. Награжден Орденом Отечественной войны 2 степени. Умер 23.11.1986 г.</a:t>
            </a:r>
          </a:p>
          <a:p>
            <a:r>
              <a:rPr lang="ru-RU" sz="1400" b="1" dirty="0" smtClean="0"/>
              <a:t>40. Пчела Иван Иванович</a:t>
            </a:r>
            <a:r>
              <a:rPr lang="ru-RU" sz="1400" dirty="0" smtClean="0"/>
              <a:t> 01.07.1924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. Награжден Орденом Отечественной войны 1 степени. </a:t>
            </a:r>
          </a:p>
          <a:p>
            <a:r>
              <a:rPr lang="ru-RU" sz="1400" b="1" dirty="0" smtClean="0"/>
              <a:t>41. Чистый Владимир Александрович </a:t>
            </a:r>
            <a:r>
              <a:rPr lang="ru-RU" sz="1400" dirty="0" smtClean="0"/>
              <a:t>15.03.1919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 Участник ВОВ. Награжден  медалью « За отвагу». Умер 30.11.1983 г.</a:t>
            </a:r>
          </a:p>
          <a:p>
            <a:r>
              <a:rPr lang="ru-RU" sz="1400" b="1" dirty="0" smtClean="0"/>
              <a:t>42.  Зайцев Максим Егорович</a:t>
            </a:r>
            <a:r>
              <a:rPr lang="ru-RU" sz="1400" dirty="0" smtClean="0"/>
              <a:t> 07.1912 г.р. д. Рудня-Голубовка . Участник ВОВ. Награжден Орденом Отечественной войны 1 степени. Умер 14.01.1987 г. </a:t>
            </a:r>
          </a:p>
          <a:p>
            <a:r>
              <a:rPr lang="ru-RU" sz="1400" b="1" dirty="0" smtClean="0"/>
              <a:t>43. Исаченко Иван Николаевич </a:t>
            </a:r>
            <a:r>
              <a:rPr lang="ru-RU" sz="1400" dirty="0" smtClean="0"/>
              <a:t>20.10.1924 г.р.д. </a:t>
            </a:r>
            <a:r>
              <a:rPr lang="ru-RU" sz="1400" dirty="0" err="1" smtClean="0"/>
              <a:t>Теремошка</a:t>
            </a:r>
            <a:r>
              <a:rPr lang="ru-RU" sz="1400" dirty="0" smtClean="0"/>
              <a:t>. Участник ВОВ. Награжден Орденом Отечественной войны 2 степени. Умер 09.01.1989 г.</a:t>
            </a:r>
          </a:p>
          <a:p>
            <a:r>
              <a:rPr lang="ru-RU" sz="1400" b="1" dirty="0" smtClean="0"/>
              <a:t>44. </a:t>
            </a:r>
            <a:r>
              <a:rPr lang="ru-RU" sz="1400" b="1" dirty="0" err="1" smtClean="0"/>
              <a:t>Шулин</a:t>
            </a:r>
            <a:r>
              <a:rPr lang="ru-RU" sz="1400" b="1" dirty="0" smtClean="0"/>
              <a:t> Сергей Григорьевич </a:t>
            </a:r>
            <a:r>
              <a:rPr lang="ru-RU" sz="1400" dirty="0" smtClean="0"/>
              <a:t>16.04.1926 г.р. д. Рудня-Голубовка. Участник ВОВ. Награжден Медалью « За отвагу»( 10.03.1945), Медалью « За боевые заслуги» ( 06.11.1947)</a:t>
            </a:r>
          </a:p>
          <a:p>
            <a:r>
              <a:rPr lang="ru-RU" sz="1400" b="1" dirty="0" smtClean="0"/>
              <a:t>45. Рогачев Василий Харитонович</a:t>
            </a:r>
            <a:r>
              <a:rPr lang="ru-RU" sz="1400" dirty="0" smtClean="0"/>
              <a:t>  02.1925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, Участник ВОВ.</a:t>
            </a:r>
          </a:p>
          <a:p>
            <a:endParaRPr lang="ru-RU" sz="14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1400" b="1" dirty="0" smtClean="0"/>
              <a:t>46. Бондаренко Николай Петрович </a:t>
            </a:r>
            <a:r>
              <a:rPr lang="ru-RU" sz="1400" dirty="0" smtClean="0"/>
              <a:t>21.04.1914 г.р. п. </a:t>
            </a:r>
            <a:r>
              <a:rPr lang="ru-RU" sz="1400" dirty="0" err="1" smtClean="0"/>
              <a:t>Ивановщина</a:t>
            </a:r>
            <a:r>
              <a:rPr lang="ru-RU" sz="1400" dirty="0" smtClean="0"/>
              <a:t>. Участник ВОВ.  Награжден Орденом Отечественной войны 1 степени. </a:t>
            </a: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1509</TotalTime>
  <Words>6678</Words>
  <Application>Microsoft Office PowerPoint</Application>
  <PresentationFormat>Экран (4:3)</PresentationFormat>
  <Paragraphs>342</Paragraphs>
  <Slides>56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56</vt:i4>
      </vt:variant>
    </vt:vector>
  </HeadingPairs>
  <TitlesOfParts>
    <vt:vector size="57" baseType="lpstr">
      <vt:lpstr>Тема Office</vt:lpstr>
      <vt:lpstr>Первомайское сельское поселение</vt:lpstr>
      <vt:lpstr>Презентация PowerPoint</vt:lpstr>
      <vt:lpstr>Герой Советского Союза                     Медведев Гавриил Николаевич</vt:lpstr>
      <vt:lpstr>Медведев Гавриил Николаевич</vt:lpstr>
      <vt:lpstr>Осмачко Василий Егорович</vt:lpstr>
      <vt:lpstr>сержант Манейло М.А.   рядовой Власенко В.К. Федотов В.И. Береговая М.В. Юда М.П.</vt:lpstr>
      <vt:lpstr>Борисенко Степан Степанович</vt:lpstr>
      <vt:lpstr>Бублик Степан Герасимович</vt:lpstr>
      <vt:lpstr>Куреев Павел Васильевич</vt:lpstr>
      <vt:lpstr>Шило Иван Никитович</vt:lpstr>
      <vt:lpstr>Гапоненко Алексей Петрович </vt:lpstr>
      <vt:lpstr>Савченко Николай Николаевич</vt:lpstr>
      <vt:lpstr>Благодарность </vt:lpstr>
      <vt:lpstr>Старовойт Григорий Леонтьевич</vt:lpstr>
      <vt:lpstr>Плотников Иван Захарович</vt:lpstr>
      <vt:lpstr>Глуханько Алексей Григорьевич</vt:lpstr>
      <vt:lpstr>Шлык Григорий Сергеевич</vt:lpstr>
      <vt:lpstr>Ласый Павел Моисеевич</vt:lpstr>
      <vt:lpstr>Корбан Алексей Егорович</vt:lpstr>
      <vt:lpstr>Фролов Михаил Иванович</vt:lpstr>
      <vt:lpstr>Хильков Клавдий Данилович</vt:lpstr>
      <vt:lpstr>Дрозд Григорий Артемович</vt:lpstr>
      <vt:lpstr>Лиситченко Николай Павлович</vt:lpstr>
      <vt:lpstr>Корниенко Евгений Иванович</vt:lpstr>
      <vt:lpstr>Парубочий Богдан Кондратьевич</vt:lpstr>
      <vt:lpstr>Суворов  Дмитрий Кузьмич</vt:lpstr>
      <vt:lpstr>Герасименко Карп Титович</vt:lpstr>
      <vt:lpstr>Гончаров Алексей Николаевич</vt:lpstr>
      <vt:lpstr>Егельский Василий Семенович </vt:lpstr>
      <vt:lpstr>Зайцев Максим Егорович</vt:lpstr>
      <vt:lpstr>Исаченко Иван Антонович</vt:lpstr>
      <vt:lpstr>Комаровская Матрёна Яковлевна</vt:lpstr>
      <vt:lpstr>Костенко Иван Стефанович </vt:lpstr>
      <vt:lpstr>Мамоняко Василий Андреевич</vt:lpstr>
      <vt:lpstr>Матвеенко Алексей Павлович</vt:lpstr>
      <vt:lpstr>Окунев Александр Васильевич</vt:lpstr>
      <vt:lpstr>Суворов Иван Кузьмич </vt:lpstr>
      <vt:lpstr>Халезов Иван Григорьевич</vt:lpstr>
      <vt:lpstr>Карловский Пётр Дмитриевич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Наш_сайт_Ultra-Z.ru</cp:lastModifiedBy>
  <cp:revision>189</cp:revision>
  <dcterms:created xsi:type="dcterms:W3CDTF">2020-02-11T09:02:12Z</dcterms:created>
  <dcterms:modified xsi:type="dcterms:W3CDTF">2023-11-29T07:00:45Z</dcterms:modified>
</cp:coreProperties>
</file>